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77" r:id="rId11"/>
    <p:sldId id="278" r:id="rId12"/>
    <p:sldId id="279" r:id="rId13"/>
    <p:sldId id="273" r:id="rId14"/>
    <p:sldId id="272" r:id="rId15"/>
    <p:sldId id="276" r:id="rId16"/>
    <p:sldId id="268" r:id="rId17"/>
    <p:sldId id="270" r:id="rId1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>
      <p:cViewPr varScale="1">
        <p:scale>
          <a:sx n="119" d="100"/>
          <a:sy n="119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4E2D6A-4CB6-4984-8AD2-B52679FF73E6}" type="doc">
      <dgm:prSet loTypeId="urn:microsoft.com/office/officeart/2005/8/layout/cycle7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550AFC21-B7B1-4975-9437-AE58CE3B4CF7}">
      <dgm:prSet phldrT="[Text]"/>
      <dgm:spPr/>
      <dgm:t>
        <a:bodyPr/>
        <a:lstStyle/>
        <a:p>
          <a:r>
            <a:rPr lang="de-DE" b="1" dirty="0"/>
            <a:t>Sprachliche </a:t>
          </a:r>
          <a:r>
            <a:rPr lang="de-DE" b="0" dirty="0"/>
            <a:t>Entwicklung</a:t>
          </a:r>
        </a:p>
      </dgm:t>
    </dgm:pt>
    <dgm:pt modelId="{16AC8BA0-0227-4018-9CED-26A9FDBEEF53}" type="parTrans" cxnId="{F3D6934C-AEFB-480D-9A18-58EA9D795A50}">
      <dgm:prSet/>
      <dgm:spPr/>
      <dgm:t>
        <a:bodyPr/>
        <a:lstStyle/>
        <a:p>
          <a:endParaRPr lang="de-DE"/>
        </a:p>
      </dgm:t>
    </dgm:pt>
    <dgm:pt modelId="{596C45A0-56E0-451D-861C-0B6ACE70CB4A}" type="sibTrans" cxnId="{F3D6934C-AEFB-480D-9A18-58EA9D795A50}">
      <dgm:prSet/>
      <dgm:spPr/>
      <dgm:t>
        <a:bodyPr/>
        <a:lstStyle/>
        <a:p>
          <a:endParaRPr lang="de-DE"/>
        </a:p>
      </dgm:t>
    </dgm:pt>
    <dgm:pt modelId="{E9A6D97C-FF14-4E40-B9BB-CE4FE992DBD1}">
      <dgm:prSet phldrT="[Text]"/>
      <dgm:spPr/>
      <dgm:t>
        <a:bodyPr/>
        <a:lstStyle/>
        <a:p>
          <a:r>
            <a:rPr lang="de-DE" b="1" dirty="0"/>
            <a:t>Motorische </a:t>
          </a:r>
          <a:r>
            <a:rPr lang="de-DE" dirty="0"/>
            <a:t>Entwicklung</a:t>
          </a:r>
        </a:p>
      </dgm:t>
    </dgm:pt>
    <dgm:pt modelId="{56DB5E6B-3951-4FA6-8981-1FA257965C33}" type="parTrans" cxnId="{C9531979-CECF-4D05-92CE-28C9A51DA294}">
      <dgm:prSet/>
      <dgm:spPr/>
      <dgm:t>
        <a:bodyPr/>
        <a:lstStyle/>
        <a:p>
          <a:endParaRPr lang="de-DE"/>
        </a:p>
      </dgm:t>
    </dgm:pt>
    <dgm:pt modelId="{13E3C5EE-3628-46A5-82C9-E0E2B9EFEE3E}" type="sibTrans" cxnId="{C9531979-CECF-4D05-92CE-28C9A51DA294}">
      <dgm:prSet/>
      <dgm:spPr/>
      <dgm:t>
        <a:bodyPr/>
        <a:lstStyle/>
        <a:p>
          <a:endParaRPr lang="de-DE"/>
        </a:p>
      </dgm:t>
    </dgm:pt>
    <dgm:pt modelId="{94360380-7A16-408D-9272-679BAB47F0FC}">
      <dgm:prSet phldrT="[Text]"/>
      <dgm:spPr/>
      <dgm:t>
        <a:bodyPr/>
        <a:lstStyle/>
        <a:p>
          <a:r>
            <a:rPr lang="de-DE" b="1" dirty="0"/>
            <a:t>Emotionale </a:t>
          </a:r>
        </a:p>
        <a:p>
          <a:r>
            <a:rPr lang="de-DE" dirty="0"/>
            <a:t>Kompetenz</a:t>
          </a:r>
        </a:p>
      </dgm:t>
    </dgm:pt>
    <dgm:pt modelId="{6C47AC0A-7592-42FB-8AC0-ABD95ADA38F8}" type="parTrans" cxnId="{31DA12FD-70C0-47BE-AE98-BB5C1092B130}">
      <dgm:prSet/>
      <dgm:spPr/>
      <dgm:t>
        <a:bodyPr/>
        <a:lstStyle/>
        <a:p>
          <a:endParaRPr lang="de-DE"/>
        </a:p>
      </dgm:t>
    </dgm:pt>
    <dgm:pt modelId="{E669BA03-2973-4DDC-91E5-AA879C3677BD}" type="sibTrans" cxnId="{31DA12FD-70C0-47BE-AE98-BB5C1092B130}">
      <dgm:prSet/>
      <dgm:spPr/>
      <dgm:t>
        <a:bodyPr/>
        <a:lstStyle/>
        <a:p>
          <a:endParaRPr lang="de-DE"/>
        </a:p>
      </dgm:t>
    </dgm:pt>
    <dgm:pt modelId="{EA949AE3-B5BD-452C-80DF-24BFD422ED13}">
      <dgm:prSet phldrT="[Text]"/>
      <dgm:spPr/>
      <dgm:t>
        <a:bodyPr/>
        <a:lstStyle/>
        <a:p>
          <a:r>
            <a:rPr lang="de-DE" b="1" dirty="0"/>
            <a:t>Soziale </a:t>
          </a:r>
          <a:r>
            <a:rPr lang="de-DE" dirty="0"/>
            <a:t>Kompetenz</a:t>
          </a:r>
        </a:p>
      </dgm:t>
    </dgm:pt>
    <dgm:pt modelId="{114B1B49-F165-4698-A1FA-6B17350CBF92}" type="parTrans" cxnId="{51C08491-B823-45F9-9E2D-5E4418D99E87}">
      <dgm:prSet/>
      <dgm:spPr/>
      <dgm:t>
        <a:bodyPr/>
        <a:lstStyle/>
        <a:p>
          <a:endParaRPr lang="de-DE"/>
        </a:p>
      </dgm:t>
    </dgm:pt>
    <dgm:pt modelId="{53AE74AD-1B27-487B-B897-8F09BB2365F0}" type="sibTrans" cxnId="{51C08491-B823-45F9-9E2D-5E4418D99E87}">
      <dgm:prSet/>
      <dgm:spPr/>
      <dgm:t>
        <a:bodyPr/>
        <a:lstStyle/>
        <a:p>
          <a:endParaRPr lang="de-DE"/>
        </a:p>
      </dgm:t>
    </dgm:pt>
    <dgm:pt modelId="{8FD095E5-3A26-490D-9706-F042FB0C77ED}">
      <dgm:prSet phldrT="[Text]"/>
      <dgm:spPr/>
      <dgm:t>
        <a:bodyPr/>
        <a:lstStyle/>
        <a:p>
          <a:r>
            <a:rPr lang="de-DE" b="1" dirty="0"/>
            <a:t>Kognitive </a:t>
          </a:r>
          <a:r>
            <a:rPr lang="de-DE" dirty="0"/>
            <a:t>Entwicklung</a:t>
          </a:r>
        </a:p>
      </dgm:t>
    </dgm:pt>
    <dgm:pt modelId="{C78C5F4B-379A-4D3C-B190-97A259AAE616}" type="parTrans" cxnId="{2B763FF8-C4E5-4BB1-9F88-BC0A8A242ECD}">
      <dgm:prSet/>
      <dgm:spPr/>
      <dgm:t>
        <a:bodyPr/>
        <a:lstStyle/>
        <a:p>
          <a:endParaRPr lang="de-DE"/>
        </a:p>
      </dgm:t>
    </dgm:pt>
    <dgm:pt modelId="{C5ADA35C-B19D-4A8A-928C-1C9698213117}" type="sibTrans" cxnId="{2B763FF8-C4E5-4BB1-9F88-BC0A8A242ECD}">
      <dgm:prSet/>
      <dgm:spPr/>
      <dgm:t>
        <a:bodyPr/>
        <a:lstStyle/>
        <a:p>
          <a:endParaRPr lang="de-DE"/>
        </a:p>
      </dgm:t>
    </dgm:pt>
    <dgm:pt modelId="{7E5EAF58-D8AE-492C-BD74-4564228AB105}" type="pres">
      <dgm:prSet presAssocID="{A54E2D6A-4CB6-4984-8AD2-B52679FF73E6}" presName="Name0" presStyleCnt="0">
        <dgm:presLayoutVars>
          <dgm:dir/>
          <dgm:resizeHandles val="exact"/>
        </dgm:presLayoutVars>
      </dgm:prSet>
      <dgm:spPr/>
    </dgm:pt>
    <dgm:pt modelId="{6122D513-DE1C-44E1-B94B-CE9F293C12C2}" type="pres">
      <dgm:prSet presAssocID="{550AFC21-B7B1-4975-9437-AE58CE3B4CF7}" presName="node" presStyleLbl="node1" presStyleIdx="0" presStyleCnt="5">
        <dgm:presLayoutVars>
          <dgm:bulletEnabled val="1"/>
        </dgm:presLayoutVars>
      </dgm:prSet>
      <dgm:spPr/>
    </dgm:pt>
    <dgm:pt modelId="{8221A441-A25A-4788-8047-9C995319FA42}" type="pres">
      <dgm:prSet presAssocID="{596C45A0-56E0-451D-861C-0B6ACE70CB4A}" presName="sibTrans" presStyleLbl="sibTrans2D1" presStyleIdx="0" presStyleCnt="5"/>
      <dgm:spPr/>
    </dgm:pt>
    <dgm:pt modelId="{8A5568A5-321C-4006-917F-BB3E61C42AD6}" type="pres">
      <dgm:prSet presAssocID="{596C45A0-56E0-451D-861C-0B6ACE70CB4A}" presName="connectorText" presStyleLbl="sibTrans2D1" presStyleIdx="0" presStyleCnt="5"/>
      <dgm:spPr/>
    </dgm:pt>
    <dgm:pt modelId="{14985D60-8F62-4E8F-8ECA-21E34E79A87F}" type="pres">
      <dgm:prSet presAssocID="{E9A6D97C-FF14-4E40-B9BB-CE4FE992DBD1}" presName="node" presStyleLbl="node1" presStyleIdx="1" presStyleCnt="5">
        <dgm:presLayoutVars>
          <dgm:bulletEnabled val="1"/>
        </dgm:presLayoutVars>
      </dgm:prSet>
      <dgm:spPr/>
    </dgm:pt>
    <dgm:pt modelId="{4527AD15-3BB2-4C95-8812-37A3ACFFCB1D}" type="pres">
      <dgm:prSet presAssocID="{13E3C5EE-3628-46A5-82C9-E0E2B9EFEE3E}" presName="sibTrans" presStyleLbl="sibTrans2D1" presStyleIdx="1" presStyleCnt="5"/>
      <dgm:spPr/>
    </dgm:pt>
    <dgm:pt modelId="{1DCC7E83-543D-4EA5-8BF2-C63F598640D3}" type="pres">
      <dgm:prSet presAssocID="{13E3C5EE-3628-46A5-82C9-E0E2B9EFEE3E}" presName="connectorText" presStyleLbl="sibTrans2D1" presStyleIdx="1" presStyleCnt="5"/>
      <dgm:spPr/>
    </dgm:pt>
    <dgm:pt modelId="{FF79A987-C755-42E8-A6BA-918AACEC7B9D}" type="pres">
      <dgm:prSet presAssocID="{94360380-7A16-408D-9272-679BAB47F0FC}" presName="node" presStyleLbl="node1" presStyleIdx="2" presStyleCnt="5">
        <dgm:presLayoutVars>
          <dgm:bulletEnabled val="1"/>
        </dgm:presLayoutVars>
      </dgm:prSet>
      <dgm:spPr/>
    </dgm:pt>
    <dgm:pt modelId="{4372DD37-B528-426D-B0AA-365697DA9892}" type="pres">
      <dgm:prSet presAssocID="{E669BA03-2973-4DDC-91E5-AA879C3677BD}" presName="sibTrans" presStyleLbl="sibTrans2D1" presStyleIdx="2" presStyleCnt="5"/>
      <dgm:spPr/>
    </dgm:pt>
    <dgm:pt modelId="{5352CA76-51D3-43A7-ADD6-213B5E82F3C8}" type="pres">
      <dgm:prSet presAssocID="{E669BA03-2973-4DDC-91E5-AA879C3677BD}" presName="connectorText" presStyleLbl="sibTrans2D1" presStyleIdx="2" presStyleCnt="5"/>
      <dgm:spPr/>
    </dgm:pt>
    <dgm:pt modelId="{E9783632-E316-4AB4-8D43-C1F5DB104484}" type="pres">
      <dgm:prSet presAssocID="{EA949AE3-B5BD-452C-80DF-24BFD422ED13}" presName="node" presStyleLbl="node1" presStyleIdx="3" presStyleCnt="5">
        <dgm:presLayoutVars>
          <dgm:bulletEnabled val="1"/>
        </dgm:presLayoutVars>
      </dgm:prSet>
      <dgm:spPr/>
    </dgm:pt>
    <dgm:pt modelId="{455784E6-00C5-43BD-ADA1-7C1B1A659C0A}" type="pres">
      <dgm:prSet presAssocID="{53AE74AD-1B27-487B-B897-8F09BB2365F0}" presName="sibTrans" presStyleLbl="sibTrans2D1" presStyleIdx="3" presStyleCnt="5"/>
      <dgm:spPr/>
    </dgm:pt>
    <dgm:pt modelId="{18EAF6E7-4626-44C0-8AC1-2E269364127C}" type="pres">
      <dgm:prSet presAssocID="{53AE74AD-1B27-487B-B897-8F09BB2365F0}" presName="connectorText" presStyleLbl="sibTrans2D1" presStyleIdx="3" presStyleCnt="5"/>
      <dgm:spPr/>
    </dgm:pt>
    <dgm:pt modelId="{50A2974A-8D76-4F39-A84F-0F68FF50CE4E}" type="pres">
      <dgm:prSet presAssocID="{8FD095E5-3A26-490D-9706-F042FB0C77ED}" presName="node" presStyleLbl="node1" presStyleIdx="4" presStyleCnt="5">
        <dgm:presLayoutVars>
          <dgm:bulletEnabled val="1"/>
        </dgm:presLayoutVars>
      </dgm:prSet>
      <dgm:spPr/>
    </dgm:pt>
    <dgm:pt modelId="{4D1347B8-F644-4121-873C-71FFD7167F57}" type="pres">
      <dgm:prSet presAssocID="{C5ADA35C-B19D-4A8A-928C-1C9698213117}" presName="sibTrans" presStyleLbl="sibTrans2D1" presStyleIdx="4" presStyleCnt="5"/>
      <dgm:spPr/>
    </dgm:pt>
    <dgm:pt modelId="{406B00C2-2B56-4876-8A7A-FC6B93E50336}" type="pres">
      <dgm:prSet presAssocID="{C5ADA35C-B19D-4A8A-928C-1C9698213117}" presName="connectorText" presStyleLbl="sibTrans2D1" presStyleIdx="4" presStyleCnt="5"/>
      <dgm:spPr/>
    </dgm:pt>
  </dgm:ptLst>
  <dgm:cxnLst>
    <dgm:cxn modelId="{73EF9B1B-28A7-4FAA-AE2B-7D35A603AE78}" type="presOf" srcId="{53AE74AD-1B27-487B-B897-8F09BB2365F0}" destId="{18EAF6E7-4626-44C0-8AC1-2E269364127C}" srcOrd="1" destOrd="0" presId="urn:microsoft.com/office/officeart/2005/8/layout/cycle7"/>
    <dgm:cxn modelId="{24BDDB2C-B87F-4F12-B5C1-BEEEFA62C8CE}" type="presOf" srcId="{53AE74AD-1B27-487B-B897-8F09BB2365F0}" destId="{455784E6-00C5-43BD-ADA1-7C1B1A659C0A}" srcOrd="0" destOrd="0" presId="urn:microsoft.com/office/officeart/2005/8/layout/cycle7"/>
    <dgm:cxn modelId="{AE1DBD32-4E41-4D7F-BBB1-994C2B493671}" type="presOf" srcId="{550AFC21-B7B1-4975-9437-AE58CE3B4CF7}" destId="{6122D513-DE1C-44E1-B94B-CE9F293C12C2}" srcOrd="0" destOrd="0" presId="urn:microsoft.com/office/officeart/2005/8/layout/cycle7"/>
    <dgm:cxn modelId="{04112138-D280-4753-BDA3-7C004F59F4DC}" type="presOf" srcId="{596C45A0-56E0-451D-861C-0B6ACE70CB4A}" destId="{8A5568A5-321C-4006-917F-BB3E61C42AD6}" srcOrd="1" destOrd="0" presId="urn:microsoft.com/office/officeart/2005/8/layout/cycle7"/>
    <dgm:cxn modelId="{353CE044-76EC-48BA-867D-6FDD87332AEE}" type="presOf" srcId="{13E3C5EE-3628-46A5-82C9-E0E2B9EFEE3E}" destId="{4527AD15-3BB2-4C95-8812-37A3ACFFCB1D}" srcOrd="0" destOrd="0" presId="urn:microsoft.com/office/officeart/2005/8/layout/cycle7"/>
    <dgm:cxn modelId="{F3D6934C-AEFB-480D-9A18-58EA9D795A50}" srcId="{A54E2D6A-4CB6-4984-8AD2-B52679FF73E6}" destId="{550AFC21-B7B1-4975-9437-AE58CE3B4CF7}" srcOrd="0" destOrd="0" parTransId="{16AC8BA0-0227-4018-9CED-26A9FDBEEF53}" sibTransId="{596C45A0-56E0-451D-861C-0B6ACE70CB4A}"/>
    <dgm:cxn modelId="{DE47DB4F-6BC5-4101-BD73-C15F0AA5D469}" type="presOf" srcId="{C5ADA35C-B19D-4A8A-928C-1C9698213117}" destId="{4D1347B8-F644-4121-873C-71FFD7167F57}" srcOrd="0" destOrd="0" presId="urn:microsoft.com/office/officeart/2005/8/layout/cycle7"/>
    <dgm:cxn modelId="{91080559-4EE3-49FF-9FC2-889C89620DE0}" type="presOf" srcId="{596C45A0-56E0-451D-861C-0B6ACE70CB4A}" destId="{8221A441-A25A-4788-8047-9C995319FA42}" srcOrd="0" destOrd="0" presId="urn:microsoft.com/office/officeart/2005/8/layout/cycle7"/>
    <dgm:cxn modelId="{52DF5A5D-4AD0-4F6B-9471-C431D6D29509}" type="presOf" srcId="{E669BA03-2973-4DDC-91E5-AA879C3677BD}" destId="{5352CA76-51D3-43A7-ADD6-213B5E82F3C8}" srcOrd="1" destOrd="0" presId="urn:microsoft.com/office/officeart/2005/8/layout/cycle7"/>
    <dgm:cxn modelId="{2078C762-742E-4D01-9756-42241BD0DE57}" type="presOf" srcId="{E9A6D97C-FF14-4E40-B9BB-CE4FE992DBD1}" destId="{14985D60-8F62-4E8F-8ECA-21E34E79A87F}" srcOrd="0" destOrd="0" presId="urn:microsoft.com/office/officeart/2005/8/layout/cycle7"/>
    <dgm:cxn modelId="{85B03C6F-E2D4-4841-BAF3-ECC98590E45C}" type="presOf" srcId="{94360380-7A16-408D-9272-679BAB47F0FC}" destId="{FF79A987-C755-42E8-A6BA-918AACEC7B9D}" srcOrd="0" destOrd="0" presId="urn:microsoft.com/office/officeart/2005/8/layout/cycle7"/>
    <dgm:cxn modelId="{DCDAAC76-E612-470E-936B-9AA0B355FF91}" type="presOf" srcId="{13E3C5EE-3628-46A5-82C9-E0E2B9EFEE3E}" destId="{1DCC7E83-543D-4EA5-8BF2-C63F598640D3}" srcOrd="1" destOrd="0" presId="urn:microsoft.com/office/officeart/2005/8/layout/cycle7"/>
    <dgm:cxn modelId="{ED255278-14E3-4612-883F-1572F0C931B7}" type="presOf" srcId="{EA949AE3-B5BD-452C-80DF-24BFD422ED13}" destId="{E9783632-E316-4AB4-8D43-C1F5DB104484}" srcOrd="0" destOrd="0" presId="urn:microsoft.com/office/officeart/2005/8/layout/cycle7"/>
    <dgm:cxn modelId="{C9531979-CECF-4D05-92CE-28C9A51DA294}" srcId="{A54E2D6A-4CB6-4984-8AD2-B52679FF73E6}" destId="{E9A6D97C-FF14-4E40-B9BB-CE4FE992DBD1}" srcOrd="1" destOrd="0" parTransId="{56DB5E6B-3951-4FA6-8981-1FA257965C33}" sibTransId="{13E3C5EE-3628-46A5-82C9-E0E2B9EFEE3E}"/>
    <dgm:cxn modelId="{51C08491-B823-45F9-9E2D-5E4418D99E87}" srcId="{A54E2D6A-4CB6-4984-8AD2-B52679FF73E6}" destId="{EA949AE3-B5BD-452C-80DF-24BFD422ED13}" srcOrd="3" destOrd="0" parTransId="{114B1B49-F165-4698-A1FA-6B17350CBF92}" sibTransId="{53AE74AD-1B27-487B-B897-8F09BB2365F0}"/>
    <dgm:cxn modelId="{E05588BA-0BC8-450C-9F68-4C1955D7E8DC}" type="presOf" srcId="{E669BA03-2973-4DDC-91E5-AA879C3677BD}" destId="{4372DD37-B528-426D-B0AA-365697DA9892}" srcOrd="0" destOrd="0" presId="urn:microsoft.com/office/officeart/2005/8/layout/cycle7"/>
    <dgm:cxn modelId="{64EF20CD-AA72-4790-923A-998B59DE2661}" type="presOf" srcId="{8FD095E5-3A26-490D-9706-F042FB0C77ED}" destId="{50A2974A-8D76-4F39-A84F-0F68FF50CE4E}" srcOrd="0" destOrd="0" presId="urn:microsoft.com/office/officeart/2005/8/layout/cycle7"/>
    <dgm:cxn modelId="{30E763D1-DA60-4D93-80A7-10E3B0F95647}" type="presOf" srcId="{A54E2D6A-4CB6-4984-8AD2-B52679FF73E6}" destId="{7E5EAF58-D8AE-492C-BD74-4564228AB105}" srcOrd="0" destOrd="0" presId="urn:microsoft.com/office/officeart/2005/8/layout/cycle7"/>
    <dgm:cxn modelId="{710530ED-C1BC-495D-BC1B-C49702F15733}" type="presOf" srcId="{C5ADA35C-B19D-4A8A-928C-1C9698213117}" destId="{406B00C2-2B56-4876-8A7A-FC6B93E50336}" srcOrd="1" destOrd="0" presId="urn:microsoft.com/office/officeart/2005/8/layout/cycle7"/>
    <dgm:cxn modelId="{2B763FF8-C4E5-4BB1-9F88-BC0A8A242ECD}" srcId="{A54E2D6A-4CB6-4984-8AD2-B52679FF73E6}" destId="{8FD095E5-3A26-490D-9706-F042FB0C77ED}" srcOrd="4" destOrd="0" parTransId="{C78C5F4B-379A-4D3C-B190-97A259AAE616}" sibTransId="{C5ADA35C-B19D-4A8A-928C-1C9698213117}"/>
    <dgm:cxn modelId="{31DA12FD-70C0-47BE-AE98-BB5C1092B130}" srcId="{A54E2D6A-4CB6-4984-8AD2-B52679FF73E6}" destId="{94360380-7A16-408D-9272-679BAB47F0FC}" srcOrd="2" destOrd="0" parTransId="{6C47AC0A-7592-42FB-8AC0-ABD95ADA38F8}" sibTransId="{E669BA03-2973-4DDC-91E5-AA879C3677BD}"/>
    <dgm:cxn modelId="{572148DD-FE66-45B9-AB08-D4528E0C25C2}" type="presParOf" srcId="{7E5EAF58-D8AE-492C-BD74-4564228AB105}" destId="{6122D513-DE1C-44E1-B94B-CE9F293C12C2}" srcOrd="0" destOrd="0" presId="urn:microsoft.com/office/officeart/2005/8/layout/cycle7"/>
    <dgm:cxn modelId="{ADABBA2D-0595-41D2-9CD4-184719987B42}" type="presParOf" srcId="{7E5EAF58-D8AE-492C-BD74-4564228AB105}" destId="{8221A441-A25A-4788-8047-9C995319FA42}" srcOrd="1" destOrd="0" presId="urn:microsoft.com/office/officeart/2005/8/layout/cycle7"/>
    <dgm:cxn modelId="{B8D03EFE-4A1F-4B7C-B15D-BCD67115353E}" type="presParOf" srcId="{8221A441-A25A-4788-8047-9C995319FA42}" destId="{8A5568A5-321C-4006-917F-BB3E61C42AD6}" srcOrd="0" destOrd="0" presId="urn:microsoft.com/office/officeart/2005/8/layout/cycle7"/>
    <dgm:cxn modelId="{FC01FF7E-86B8-4539-8FC7-C0C51B0676FB}" type="presParOf" srcId="{7E5EAF58-D8AE-492C-BD74-4564228AB105}" destId="{14985D60-8F62-4E8F-8ECA-21E34E79A87F}" srcOrd="2" destOrd="0" presId="urn:microsoft.com/office/officeart/2005/8/layout/cycle7"/>
    <dgm:cxn modelId="{4E31847A-9D37-4883-9574-2B1106812F3C}" type="presParOf" srcId="{7E5EAF58-D8AE-492C-BD74-4564228AB105}" destId="{4527AD15-3BB2-4C95-8812-37A3ACFFCB1D}" srcOrd="3" destOrd="0" presId="urn:microsoft.com/office/officeart/2005/8/layout/cycle7"/>
    <dgm:cxn modelId="{D036EB9D-7013-47BF-8D3F-A2C3D546166E}" type="presParOf" srcId="{4527AD15-3BB2-4C95-8812-37A3ACFFCB1D}" destId="{1DCC7E83-543D-4EA5-8BF2-C63F598640D3}" srcOrd="0" destOrd="0" presId="urn:microsoft.com/office/officeart/2005/8/layout/cycle7"/>
    <dgm:cxn modelId="{6FDB94D4-2B7F-4EDA-AD3B-4656EFD50C62}" type="presParOf" srcId="{7E5EAF58-D8AE-492C-BD74-4564228AB105}" destId="{FF79A987-C755-42E8-A6BA-918AACEC7B9D}" srcOrd="4" destOrd="0" presId="urn:microsoft.com/office/officeart/2005/8/layout/cycle7"/>
    <dgm:cxn modelId="{FD07A5B3-95E8-4D0D-AD2E-548788B21E8B}" type="presParOf" srcId="{7E5EAF58-D8AE-492C-BD74-4564228AB105}" destId="{4372DD37-B528-426D-B0AA-365697DA9892}" srcOrd="5" destOrd="0" presId="urn:microsoft.com/office/officeart/2005/8/layout/cycle7"/>
    <dgm:cxn modelId="{DAF8BF30-8592-482A-911B-011CFA29B286}" type="presParOf" srcId="{4372DD37-B528-426D-B0AA-365697DA9892}" destId="{5352CA76-51D3-43A7-ADD6-213B5E82F3C8}" srcOrd="0" destOrd="0" presId="urn:microsoft.com/office/officeart/2005/8/layout/cycle7"/>
    <dgm:cxn modelId="{BEB4ADBC-8482-4395-AE09-FDA0CE63A25F}" type="presParOf" srcId="{7E5EAF58-D8AE-492C-BD74-4564228AB105}" destId="{E9783632-E316-4AB4-8D43-C1F5DB104484}" srcOrd="6" destOrd="0" presId="urn:microsoft.com/office/officeart/2005/8/layout/cycle7"/>
    <dgm:cxn modelId="{40597F01-5B57-4334-AA4B-AE06A2ABFEE2}" type="presParOf" srcId="{7E5EAF58-D8AE-492C-BD74-4564228AB105}" destId="{455784E6-00C5-43BD-ADA1-7C1B1A659C0A}" srcOrd="7" destOrd="0" presId="urn:microsoft.com/office/officeart/2005/8/layout/cycle7"/>
    <dgm:cxn modelId="{9D80AFC9-148E-435D-9BF6-A4CACDF853A6}" type="presParOf" srcId="{455784E6-00C5-43BD-ADA1-7C1B1A659C0A}" destId="{18EAF6E7-4626-44C0-8AC1-2E269364127C}" srcOrd="0" destOrd="0" presId="urn:microsoft.com/office/officeart/2005/8/layout/cycle7"/>
    <dgm:cxn modelId="{70399C0F-18FF-45F9-B0C5-707C02509EBE}" type="presParOf" srcId="{7E5EAF58-D8AE-492C-BD74-4564228AB105}" destId="{50A2974A-8D76-4F39-A84F-0F68FF50CE4E}" srcOrd="8" destOrd="0" presId="urn:microsoft.com/office/officeart/2005/8/layout/cycle7"/>
    <dgm:cxn modelId="{DA09D457-F524-4BB6-AAEA-49A7CBE20659}" type="presParOf" srcId="{7E5EAF58-D8AE-492C-BD74-4564228AB105}" destId="{4D1347B8-F644-4121-873C-71FFD7167F57}" srcOrd="9" destOrd="0" presId="urn:microsoft.com/office/officeart/2005/8/layout/cycle7"/>
    <dgm:cxn modelId="{01FCAAF8-17AD-4765-98F2-A1C1E89C7325}" type="presParOf" srcId="{4D1347B8-F644-4121-873C-71FFD7167F57}" destId="{406B00C2-2B56-4876-8A7A-FC6B93E5033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8307CC-AD0C-4289-8352-1495B2865E8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160FF53-45EE-456D-8FC6-423799274D78}">
      <dgm:prSet phldrT="[Text]" custT="1"/>
      <dgm:spPr/>
      <dgm:t>
        <a:bodyPr/>
        <a:lstStyle/>
        <a:p>
          <a:r>
            <a:rPr lang="de-DE" sz="2400" b="1" dirty="0">
              <a:solidFill>
                <a:schemeClr val="bg1"/>
              </a:solidFill>
            </a:rPr>
            <a:t>Empfehlung / Einschätzung der Schulfähigkeit</a:t>
          </a:r>
          <a:endParaRPr lang="de-DE" sz="2400" dirty="0">
            <a:solidFill>
              <a:schemeClr val="bg1"/>
            </a:solidFill>
          </a:endParaRPr>
        </a:p>
      </dgm:t>
    </dgm:pt>
    <dgm:pt modelId="{5237D8C9-E195-4E90-86E3-57F10D686614}" type="parTrans" cxnId="{AA0BC825-91F3-4933-9139-012B43E4757C}">
      <dgm:prSet/>
      <dgm:spPr/>
      <dgm:t>
        <a:bodyPr/>
        <a:lstStyle/>
        <a:p>
          <a:endParaRPr lang="de-DE"/>
        </a:p>
      </dgm:t>
    </dgm:pt>
    <dgm:pt modelId="{DD278862-BAAA-4D1F-A650-B0AA08604DAA}" type="sibTrans" cxnId="{AA0BC825-91F3-4933-9139-012B43E4757C}">
      <dgm:prSet/>
      <dgm:spPr/>
      <dgm:t>
        <a:bodyPr/>
        <a:lstStyle/>
        <a:p>
          <a:endParaRPr lang="de-DE"/>
        </a:p>
      </dgm:t>
    </dgm:pt>
    <dgm:pt modelId="{AD36859D-736B-42C2-9156-BCD0BB5E0BBC}">
      <dgm:prSet phldrT="[Text]" custT="1"/>
      <dgm:spPr/>
      <dgm:t>
        <a:bodyPr/>
        <a:lstStyle/>
        <a:p>
          <a:r>
            <a:rPr lang="de-DE" sz="1700" dirty="0"/>
            <a:t>Eltern, </a:t>
          </a:r>
          <a:r>
            <a:rPr lang="de-DE" sz="1700" dirty="0" err="1"/>
            <a:t>ErzieherIn</a:t>
          </a:r>
          <a:r>
            <a:rPr lang="de-DE" sz="1700" dirty="0"/>
            <a:t>, </a:t>
          </a:r>
          <a:r>
            <a:rPr lang="de-DE" sz="1700" dirty="0" err="1"/>
            <a:t>KooperationslehrerIn</a:t>
          </a:r>
          <a:r>
            <a:rPr lang="de-DE" sz="1700" dirty="0"/>
            <a:t> und  evtl. weitere Experten </a:t>
          </a:r>
        </a:p>
      </dgm:t>
    </dgm:pt>
    <dgm:pt modelId="{0224E5DF-8696-4E18-BD5E-30496EFEF032}" type="parTrans" cxnId="{ECE293A5-E99C-4C27-9209-A22FCDF6A426}">
      <dgm:prSet/>
      <dgm:spPr/>
      <dgm:t>
        <a:bodyPr/>
        <a:lstStyle/>
        <a:p>
          <a:endParaRPr lang="de-DE"/>
        </a:p>
      </dgm:t>
    </dgm:pt>
    <dgm:pt modelId="{D4990286-7AE0-4A87-B6E0-4C7B3A86ACE4}" type="sibTrans" cxnId="{ECE293A5-E99C-4C27-9209-A22FCDF6A426}">
      <dgm:prSet/>
      <dgm:spPr/>
      <dgm:t>
        <a:bodyPr/>
        <a:lstStyle/>
        <a:p>
          <a:endParaRPr lang="de-DE"/>
        </a:p>
      </dgm:t>
    </dgm:pt>
    <dgm:pt modelId="{2222A7C7-AA4B-46EF-A2D1-6A2EA5BFA1A8}">
      <dgm:prSet phldrT="[Text]" custT="1"/>
      <dgm:spPr/>
      <dgm:t>
        <a:bodyPr/>
        <a:lstStyle/>
        <a:p>
          <a:r>
            <a:rPr lang="de-DE" sz="2400" b="1" dirty="0"/>
            <a:t>Information und Beratung</a:t>
          </a:r>
        </a:p>
      </dgm:t>
    </dgm:pt>
    <dgm:pt modelId="{2A308113-5941-4912-8A21-5442C6DDFB13}" type="parTrans" cxnId="{632BFED2-2DC9-4D7C-BAF2-100B2575AB33}">
      <dgm:prSet/>
      <dgm:spPr/>
      <dgm:t>
        <a:bodyPr/>
        <a:lstStyle/>
        <a:p>
          <a:endParaRPr lang="de-DE"/>
        </a:p>
      </dgm:t>
    </dgm:pt>
    <dgm:pt modelId="{A9E1499B-3697-44A3-8652-CCFF6E373BC1}" type="sibTrans" cxnId="{632BFED2-2DC9-4D7C-BAF2-100B2575AB33}">
      <dgm:prSet/>
      <dgm:spPr/>
      <dgm:t>
        <a:bodyPr/>
        <a:lstStyle/>
        <a:p>
          <a:endParaRPr lang="de-DE"/>
        </a:p>
      </dgm:t>
    </dgm:pt>
    <dgm:pt modelId="{B84B26EC-9809-4857-BB46-96A33F5C1715}">
      <dgm:prSet phldrT="[Text]"/>
      <dgm:spPr/>
      <dgm:t>
        <a:bodyPr/>
        <a:lstStyle/>
        <a:p>
          <a:r>
            <a:rPr lang="de-DE" dirty="0"/>
            <a:t>Bei Bedarf Gespräch zur Klärung der Situation, Information über die schulischen Möglichkeiten und Besprechung der erforderlichen Schritte bis zur Einschulung</a:t>
          </a:r>
        </a:p>
      </dgm:t>
    </dgm:pt>
    <dgm:pt modelId="{C0F1F046-4E03-4C5D-AADD-477DF9BFBD46}" type="parTrans" cxnId="{6E3634E3-3F97-4693-8D90-933F0D6E5053}">
      <dgm:prSet/>
      <dgm:spPr/>
      <dgm:t>
        <a:bodyPr/>
        <a:lstStyle/>
        <a:p>
          <a:endParaRPr lang="de-DE"/>
        </a:p>
      </dgm:t>
    </dgm:pt>
    <dgm:pt modelId="{08493E94-9A04-4F82-A5DD-F079325F97BD}" type="sibTrans" cxnId="{6E3634E3-3F97-4693-8D90-933F0D6E5053}">
      <dgm:prSet/>
      <dgm:spPr/>
      <dgm:t>
        <a:bodyPr/>
        <a:lstStyle/>
        <a:p>
          <a:endParaRPr lang="de-DE"/>
        </a:p>
      </dgm:t>
    </dgm:pt>
    <dgm:pt modelId="{00D41B12-C0E3-4521-9807-665D5939F834}">
      <dgm:prSet phldrT="[Text]" custT="1"/>
      <dgm:spPr/>
      <dgm:t>
        <a:bodyPr/>
        <a:lstStyle/>
        <a:p>
          <a:r>
            <a:rPr lang="de-DE" sz="2400" b="1" dirty="0"/>
            <a:t>Entscheidung der Schulleitung</a:t>
          </a:r>
        </a:p>
      </dgm:t>
    </dgm:pt>
    <dgm:pt modelId="{51F0AC85-1825-43C6-98F1-7EDD6CED20BD}" type="parTrans" cxnId="{FD16A1A4-B2EF-4B57-870D-08D0B08D3D41}">
      <dgm:prSet/>
      <dgm:spPr/>
      <dgm:t>
        <a:bodyPr/>
        <a:lstStyle/>
        <a:p>
          <a:endParaRPr lang="de-DE"/>
        </a:p>
      </dgm:t>
    </dgm:pt>
    <dgm:pt modelId="{C1147B16-CB8A-45FD-8AAD-90A18EB233B3}" type="sibTrans" cxnId="{FD16A1A4-B2EF-4B57-870D-08D0B08D3D41}">
      <dgm:prSet/>
      <dgm:spPr/>
      <dgm:t>
        <a:bodyPr/>
        <a:lstStyle/>
        <a:p>
          <a:endParaRPr lang="de-DE"/>
        </a:p>
      </dgm:t>
    </dgm:pt>
    <dgm:pt modelId="{C9B499E4-AFA5-4FBB-A1F3-78CDAA4A02B9}">
      <dgm:prSet phldrT="[Text]" custT="1"/>
      <dgm:spPr/>
      <dgm:t>
        <a:bodyPr/>
        <a:lstStyle/>
        <a:p>
          <a:r>
            <a:rPr lang="de-DE" sz="2000" b="1" dirty="0"/>
            <a:t>Einschulung</a:t>
          </a:r>
        </a:p>
      </dgm:t>
    </dgm:pt>
    <dgm:pt modelId="{1F385429-C54C-4811-956D-54A82FF61E6F}" type="parTrans" cxnId="{AD3A3D96-DA71-4522-B073-7D1E9927D9DB}">
      <dgm:prSet/>
      <dgm:spPr/>
      <dgm:t>
        <a:bodyPr/>
        <a:lstStyle/>
        <a:p>
          <a:endParaRPr lang="de-DE"/>
        </a:p>
      </dgm:t>
    </dgm:pt>
    <dgm:pt modelId="{CB243A49-F6B9-408D-8D50-EB26421F7CB8}" type="sibTrans" cxnId="{AD3A3D96-DA71-4522-B073-7D1E9927D9DB}">
      <dgm:prSet/>
      <dgm:spPr/>
      <dgm:t>
        <a:bodyPr/>
        <a:lstStyle/>
        <a:p>
          <a:endParaRPr lang="de-DE"/>
        </a:p>
      </dgm:t>
    </dgm:pt>
    <dgm:pt modelId="{9E4BE585-5F64-427B-8E6C-079BA3A2E45D}">
      <dgm:prSet phldrT="[Text]"/>
      <dgm:spPr/>
      <dgm:t>
        <a:bodyPr/>
        <a:lstStyle/>
        <a:p>
          <a:r>
            <a:rPr lang="de-DE" dirty="0"/>
            <a:t>Zustimmung zur </a:t>
          </a:r>
          <a:r>
            <a:rPr lang="de-DE" b="1" dirty="0"/>
            <a:t>Zurückstellung</a:t>
          </a:r>
          <a:r>
            <a:rPr lang="de-DE" dirty="0"/>
            <a:t> </a:t>
          </a:r>
          <a:br>
            <a:rPr lang="de-DE" dirty="0"/>
          </a:br>
          <a:r>
            <a:rPr lang="de-DE" dirty="0"/>
            <a:t>mit/ohne weitere Diagnostik Rückstellungsort (</a:t>
          </a:r>
          <a:r>
            <a:rPr lang="de-DE" dirty="0" err="1"/>
            <a:t>Kiga</a:t>
          </a:r>
          <a:r>
            <a:rPr lang="de-DE" dirty="0"/>
            <a:t>, Juniorklassen…)</a:t>
          </a:r>
        </a:p>
      </dgm:t>
    </dgm:pt>
    <dgm:pt modelId="{594162E6-BF14-4162-BA2D-0E862DBDB3E8}" type="parTrans" cxnId="{F86B4FE0-1579-4AEF-BD33-512329B0FAB2}">
      <dgm:prSet/>
      <dgm:spPr/>
      <dgm:t>
        <a:bodyPr/>
        <a:lstStyle/>
        <a:p>
          <a:endParaRPr lang="de-DE"/>
        </a:p>
      </dgm:t>
    </dgm:pt>
    <dgm:pt modelId="{98B0C216-7AE8-41CE-B224-B1C3F47D404C}" type="sibTrans" cxnId="{F86B4FE0-1579-4AEF-BD33-512329B0FAB2}">
      <dgm:prSet/>
      <dgm:spPr/>
      <dgm:t>
        <a:bodyPr/>
        <a:lstStyle/>
        <a:p>
          <a:endParaRPr lang="de-DE"/>
        </a:p>
      </dgm:t>
    </dgm:pt>
    <dgm:pt modelId="{7513E8C7-B255-4014-8CD1-1B79BCA99440}">
      <dgm:prSet/>
      <dgm:spPr/>
      <dgm:t>
        <a:bodyPr/>
        <a:lstStyle/>
        <a:p>
          <a:r>
            <a:rPr lang="de-DE" dirty="0"/>
            <a:t>Abklärung des </a:t>
          </a:r>
          <a:r>
            <a:rPr lang="de-DE" b="1" dirty="0"/>
            <a:t>Anspruches auf sonderpädagogisches Bildungsangebot</a:t>
          </a:r>
        </a:p>
      </dgm:t>
    </dgm:pt>
    <dgm:pt modelId="{F3694FCB-7A5F-4D38-A9E5-4A754D4450C3}" type="parTrans" cxnId="{6E914B84-CD59-48E5-B0C1-2E793A3059AA}">
      <dgm:prSet/>
      <dgm:spPr/>
      <dgm:t>
        <a:bodyPr/>
        <a:lstStyle/>
        <a:p>
          <a:endParaRPr lang="de-DE"/>
        </a:p>
      </dgm:t>
    </dgm:pt>
    <dgm:pt modelId="{96B83900-F033-417D-B954-6DF199F9F8E8}" type="sibTrans" cxnId="{6E914B84-CD59-48E5-B0C1-2E793A3059AA}">
      <dgm:prSet/>
      <dgm:spPr/>
      <dgm:t>
        <a:bodyPr/>
        <a:lstStyle/>
        <a:p>
          <a:endParaRPr lang="de-DE"/>
        </a:p>
      </dgm:t>
    </dgm:pt>
    <dgm:pt modelId="{D566E127-42C1-426D-85D5-117CD8D48F92}" type="pres">
      <dgm:prSet presAssocID="{C98307CC-AD0C-4289-8352-1495B2865E8E}" presName="Name0" presStyleCnt="0">
        <dgm:presLayoutVars>
          <dgm:dir/>
          <dgm:animLvl val="lvl"/>
          <dgm:resizeHandles val="exact"/>
        </dgm:presLayoutVars>
      </dgm:prSet>
      <dgm:spPr/>
    </dgm:pt>
    <dgm:pt modelId="{42CECDF2-572A-472A-BC88-AC7FF16C86F0}" type="pres">
      <dgm:prSet presAssocID="{00D41B12-C0E3-4521-9807-665D5939F834}" presName="boxAndChildren" presStyleCnt="0"/>
      <dgm:spPr/>
    </dgm:pt>
    <dgm:pt modelId="{D424D1EB-DF2B-499A-A89F-C2CE60D514A0}" type="pres">
      <dgm:prSet presAssocID="{00D41B12-C0E3-4521-9807-665D5939F834}" presName="parentTextBox" presStyleLbl="node1" presStyleIdx="0" presStyleCnt="3"/>
      <dgm:spPr/>
    </dgm:pt>
    <dgm:pt modelId="{5135BA87-392D-4AB1-BBFC-3F4A94FC8047}" type="pres">
      <dgm:prSet presAssocID="{00D41B12-C0E3-4521-9807-665D5939F834}" presName="entireBox" presStyleLbl="node1" presStyleIdx="0" presStyleCnt="3" custScaleY="38814" custLinFactNeighborY="-4138"/>
      <dgm:spPr/>
    </dgm:pt>
    <dgm:pt modelId="{D61B5859-EEB5-46B8-B43E-444F70059EE8}" type="pres">
      <dgm:prSet presAssocID="{00D41B12-C0E3-4521-9807-665D5939F834}" presName="descendantBox" presStyleCnt="0"/>
      <dgm:spPr/>
    </dgm:pt>
    <dgm:pt modelId="{EE757B6E-92AF-4792-9577-FF1818078E08}" type="pres">
      <dgm:prSet presAssocID="{C9B499E4-AFA5-4FBB-A1F3-78CDAA4A02B9}" presName="childTextBox" presStyleLbl="fgAccFollowNode1" presStyleIdx="0" presStyleCnt="5" custScaleX="40474">
        <dgm:presLayoutVars>
          <dgm:bulletEnabled val="1"/>
        </dgm:presLayoutVars>
      </dgm:prSet>
      <dgm:spPr/>
    </dgm:pt>
    <dgm:pt modelId="{997F7FD6-C327-489F-876C-BED6D29A2613}" type="pres">
      <dgm:prSet presAssocID="{9E4BE585-5F64-427B-8E6C-079BA3A2E45D}" presName="childTextBox" presStyleLbl="fgAccFollowNode1" presStyleIdx="1" presStyleCnt="5" custScaleX="35983">
        <dgm:presLayoutVars>
          <dgm:bulletEnabled val="1"/>
        </dgm:presLayoutVars>
      </dgm:prSet>
      <dgm:spPr/>
    </dgm:pt>
    <dgm:pt modelId="{54FE4DBA-303F-44D5-AFD3-FA357A0E4A26}" type="pres">
      <dgm:prSet presAssocID="{7513E8C7-B255-4014-8CD1-1B79BCA99440}" presName="childTextBox" presStyleLbl="fgAccFollowNode1" presStyleIdx="2" presStyleCnt="5" custScaleX="38672">
        <dgm:presLayoutVars>
          <dgm:bulletEnabled val="1"/>
        </dgm:presLayoutVars>
      </dgm:prSet>
      <dgm:spPr/>
    </dgm:pt>
    <dgm:pt modelId="{FD74AA3B-DA3A-49B0-A3C7-8ABE557D339A}" type="pres">
      <dgm:prSet presAssocID="{A9E1499B-3697-44A3-8652-CCFF6E373BC1}" presName="sp" presStyleCnt="0"/>
      <dgm:spPr/>
    </dgm:pt>
    <dgm:pt modelId="{82BE8DBB-010C-4449-8DC4-F1960AB94ADD}" type="pres">
      <dgm:prSet presAssocID="{2222A7C7-AA4B-46EF-A2D1-6A2EA5BFA1A8}" presName="arrowAndChildren" presStyleCnt="0"/>
      <dgm:spPr/>
    </dgm:pt>
    <dgm:pt modelId="{13BB9A5F-0AB5-49FB-AC10-9FF5776516F6}" type="pres">
      <dgm:prSet presAssocID="{2222A7C7-AA4B-46EF-A2D1-6A2EA5BFA1A8}" presName="parentTextArrow" presStyleLbl="node1" presStyleIdx="0" presStyleCnt="3"/>
      <dgm:spPr/>
    </dgm:pt>
    <dgm:pt modelId="{52E056E2-0CBC-4D76-B5E0-27F5CC4D23E8}" type="pres">
      <dgm:prSet presAssocID="{2222A7C7-AA4B-46EF-A2D1-6A2EA5BFA1A8}" presName="arrow" presStyleLbl="node1" presStyleIdx="1" presStyleCnt="3" custScaleY="49601" custLinFactNeighborX="-191" custLinFactNeighborY="-1613"/>
      <dgm:spPr/>
    </dgm:pt>
    <dgm:pt modelId="{2EEC353A-D9B8-4EE1-92FA-F3354F84BB8D}" type="pres">
      <dgm:prSet presAssocID="{2222A7C7-AA4B-46EF-A2D1-6A2EA5BFA1A8}" presName="descendantArrow" presStyleCnt="0"/>
      <dgm:spPr/>
    </dgm:pt>
    <dgm:pt modelId="{8C8C50C4-A2E6-4731-8B03-FD0F5DA9AE98}" type="pres">
      <dgm:prSet presAssocID="{B84B26EC-9809-4857-BB46-96A33F5C1715}" presName="childTextArrow" presStyleLbl="fgAccFollowNode1" presStyleIdx="3" presStyleCnt="5" custScaleY="45279">
        <dgm:presLayoutVars>
          <dgm:bulletEnabled val="1"/>
        </dgm:presLayoutVars>
      </dgm:prSet>
      <dgm:spPr/>
    </dgm:pt>
    <dgm:pt modelId="{395798C1-C5AB-41F0-8DA0-20F1D175D215}" type="pres">
      <dgm:prSet presAssocID="{DD278862-BAAA-4D1F-A650-B0AA08604DAA}" presName="sp" presStyleCnt="0"/>
      <dgm:spPr/>
    </dgm:pt>
    <dgm:pt modelId="{E2831811-AAE2-45A4-8BE5-7C8DEB690B70}" type="pres">
      <dgm:prSet presAssocID="{A160FF53-45EE-456D-8FC6-423799274D78}" presName="arrowAndChildren" presStyleCnt="0"/>
      <dgm:spPr/>
    </dgm:pt>
    <dgm:pt modelId="{0013BBF6-5A2F-40C5-830D-3344E5F8E43E}" type="pres">
      <dgm:prSet presAssocID="{A160FF53-45EE-456D-8FC6-423799274D78}" presName="parentTextArrow" presStyleLbl="node1" presStyleIdx="1" presStyleCnt="3"/>
      <dgm:spPr/>
    </dgm:pt>
    <dgm:pt modelId="{6B9D9433-533A-4417-864A-D9622FA59087}" type="pres">
      <dgm:prSet presAssocID="{A160FF53-45EE-456D-8FC6-423799274D78}" presName="arrow" presStyleLbl="node1" presStyleIdx="2" presStyleCnt="3" custScaleY="37373" custLinFactNeighborX="736" custLinFactNeighborY="-2062"/>
      <dgm:spPr/>
    </dgm:pt>
    <dgm:pt modelId="{5C1ACAAB-CE55-409E-8DC5-F3AF904FCA66}" type="pres">
      <dgm:prSet presAssocID="{A160FF53-45EE-456D-8FC6-423799274D78}" presName="descendantArrow" presStyleCnt="0"/>
      <dgm:spPr/>
    </dgm:pt>
    <dgm:pt modelId="{C6341039-1E08-4477-BD98-8DF6ED1F77AB}" type="pres">
      <dgm:prSet presAssocID="{AD36859D-736B-42C2-9156-BCD0BB5E0BBC}" presName="childTextArrow" presStyleLbl="fgAccFollowNode1" presStyleIdx="4" presStyleCnt="5" custScaleX="100000" custScaleY="40724">
        <dgm:presLayoutVars>
          <dgm:bulletEnabled val="1"/>
        </dgm:presLayoutVars>
      </dgm:prSet>
      <dgm:spPr/>
    </dgm:pt>
  </dgm:ptLst>
  <dgm:cxnLst>
    <dgm:cxn modelId="{B59F3604-FDEC-49C3-864E-D9F2FD155764}" type="presOf" srcId="{2222A7C7-AA4B-46EF-A2D1-6A2EA5BFA1A8}" destId="{13BB9A5F-0AB5-49FB-AC10-9FF5776516F6}" srcOrd="0" destOrd="0" presId="urn:microsoft.com/office/officeart/2005/8/layout/process4"/>
    <dgm:cxn modelId="{78B03125-DFCE-4324-9C36-EF59060790D1}" type="presOf" srcId="{A160FF53-45EE-456D-8FC6-423799274D78}" destId="{6B9D9433-533A-4417-864A-D9622FA59087}" srcOrd="1" destOrd="0" presId="urn:microsoft.com/office/officeart/2005/8/layout/process4"/>
    <dgm:cxn modelId="{AA0BC825-91F3-4933-9139-012B43E4757C}" srcId="{C98307CC-AD0C-4289-8352-1495B2865E8E}" destId="{A160FF53-45EE-456D-8FC6-423799274D78}" srcOrd="0" destOrd="0" parTransId="{5237D8C9-E195-4E90-86E3-57F10D686614}" sibTransId="{DD278862-BAAA-4D1F-A650-B0AA08604DAA}"/>
    <dgm:cxn modelId="{98FC834D-DAEC-4B61-90D5-049AAE823AF1}" type="presOf" srcId="{7513E8C7-B255-4014-8CD1-1B79BCA99440}" destId="{54FE4DBA-303F-44D5-AFD3-FA357A0E4A26}" srcOrd="0" destOrd="0" presId="urn:microsoft.com/office/officeart/2005/8/layout/process4"/>
    <dgm:cxn modelId="{6BF7D454-846D-4D09-82D4-7464943B7D0F}" type="presOf" srcId="{2222A7C7-AA4B-46EF-A2D1-6A2EA5BFA1A8}" destId="{52E056E2-0CBC-4D76-B5E0-27F5CC4D23E8}" srcOrd="1" destOrd="0" presId="urn:microsoft.com/office/officeart/2005/8/layout/process4"/>
    <dgm:cxn modelId="{0F29C070-7094-4B3E-8F6A-FEE59B8CC77F}" type="presOf" srcId="{A160FF53-45EE-456D-8FC6-423799274D78}" destId="{0013BBF6-5A2F-40C5-830D-3344E5F8E43E}" srcOrd="0" destOrd="0" presId="urn:microsoft.com/office/officeart/2005/8/layout/process4"/>
    <dgm:cxn modelId="{6E914B84-CD59-48E5-B0C1-2E793A3059AA}" srcId="{00D41B12-C0E3-4521-9807-665D5939F834}" destId="{7513E8C7-B255-4014-8CD1-1B79BCA99440}" srcOrd="2" destOrd="0" parTransId="{F3694FCB-7A5F-4D38-A9E5-4A754D4450C3}" sibTransId="{96B83900-F033-417D-B954-6DF199F9F8E8}"/>
    <dgm:cxn modelId="{901B1C90-CDCE-47F6-AAF6-5A577DE1ACAE}" type="presOf" srcId="{AD36859D-736B-42C2-9156-BCD0BB5E0BBC}" destId="{C6341039-1E08-4477-BD98-8DF6ED1F77AB}" srcOrd="0" destOrd="0" presId="urn:microsoft.com/office/officeart/2005/8/layout/process4"/>
    <dgm:cxn modelId="{AD3A3D96-DA71-4522-B073-7D1E9927D9DB}" srcId="{00D41B12-C0E3-4521-9807-665D5939F834}" destId="{C9B499E4-AFA5-4FBB-A1F3-78CDAA4A02B9}" srcOrd="0" destOrd="0" parTransId="{1F385429-C54C-4811-956D-54A82FF61E6F}" sibTransId="{CB243A49-F6B9-408D-8D50-EB26421F7CB8}"/>
    <dgm:cxn modelId="{FD16A1A4-B2EF-4B57-870D-08D0B08D3D41}" srcId="{C98307CC-AD0C-4289-8352-1495B2865E8E}" destId="{00D41B12-C0E3-4521-9807-665D5939F834}" srcOrd="2" destOrd="0" parTransId="{51F0AC85-1825-43C6-98F1-7EDD6CED20BD}" sibTransId="{C1147B16-CB8A-45FD-8AAD-90A18EB233B3}"/>
    <dgm:cxn modelId="{ECE293A5-E99C-4C27-9209-A22FCDF6A426}" srcId="{A160FF53-45EE-456D-8FC6-423799274D78}" destId="{AD36859D-736B-42C2-9156-BCD0BB5E0BBC}" srcOrd="0" destOrd="0" parTransId="{0224E5DF-8696-4E18-BD5E-30496EFEF032}" sibTransId="{D4990286-7AE0-4A87-B6E0-4C7B3A86ACE4}"/>
    <dgm:cxn modelId="{E56633A7-9F46-4DAF-8DA7-550809B9D545}" type="presOf" srcId="{B84B26EC-9809-4857-BB46-96A33F5C1715}" destId="{8C8C50C4-A2E6-4731-8B03-FD0F5DA9AE98}" srcOrd="0" destOrd="0" presId="urn:microsoft.com/office/officeart/2005/8/layout/process4"/>
    <dgm:cxn modelId="{6CA81AB4-3639-49A9-8679-776B513EF45D}" type="presOf" srcId="{C98307CC-AD0C-4289-8352-1495B2865E8E}" destId="{D566E127-42C1-426D-85D5-117CD8D48F92}" srcOrd="0" destOrd="0" presId="urn:microsoft.com/office/officeart/2005/8/layout/process4"/>
    <dgm:cxn modelId="{0EF2CEC0-20DD-4EA9-B08F-857A0DA96A2A}" type="presOf" srcId="{9E4BE585-5F64-427B-8E6C-079BA3A2E45D}" destId="{997F7FD6-C327-489F-876C-BED6D29A2613}" srcOrd="0" destOrd="0" presId="urn:microsoft.com/office/officeart/2005/8/layout/process4"/>
    <dgm:cxn modelId="{318AE8C6-0220-43DB-9D02-191FCCEE4AFB}" type="presOf" srcId="{00D41B12-C0E3-4521-9807-665D5939F834}" destId="{D424D1EB-DF2B-499A-A89F-C2CE60D514A0}" srcOrd="0" destOrd="0" presId="urn:microsoft.com/office/officeart/2005/8/layout/process4"/>
    <dgm:cxn modelId="{42AF24CB-2DB8-428A-ABF5-C8F30CD17110}" type="presOf" srcId="{C9B499E4-AFA5-4FBB-A1F3-78CDAA4A02B9}" destId="{EE757B6E-92AF-4792-9577-FF1818078E08}" srcOrd="0" destOrd="0" presId="urn:microsoft.com/office/officeart/2005/8/layout/process4"/>
    <dgm:cxn modelId="{632BFED2-2DC9-4D7C-BAF2-100B2575AB33}" srcId="{C98307CC-AD0C-4289-8352-1495B2865E8E}" destId="{2222A7C7-AA4B-46EF-A2D1-6A2EA5BFA1A8}" srcOrd="1" destOrd="0" parTransId="{2A308113-5941-4912-8A21-5442C6DDFB13}" sibTransId="{A9E1499B-3697-44A3-8652-CCFF6E373BC1}"/>
    <dgm:cxn modelId="{F86B4FE0-1579-4AEF-BD33-512329B0FAB2}" srcId="{00D41B12-C0E3-4521-9807-665D5939F834}" destId="{9E4BE585-5F64-427B-8E6C-079BA3A2E45D}" srcOrd="1" destOrd="0" parTransId="{594162E6-BF14-4162-BA2D-0E862DBDB3E8}" sibTransId="{98B0C216-7AE8-41CE-B224-B1C3F47D404C}"/>
    <dgm:cxn modelId="{6E3634E3-3F97-4693-8D90-933F0D6E5053}" srcId="{2222A7C7-AA4B-46EF-A2D1-6A2EA5BFA1A8}" destId="{B84B26EC-9809-4857-BB46-96A33F5C1715}" srcOrd="0" destOrd="0" parTransId="{C0F1F046-4E03-4C5D-AADD-477DF9BFBD46}" sibTransId="{08493E94-9A04-4F82-A5DD-F079325F97BD}"/>
    <dgm:cxn modelId="{C8031EF5-FA48-48E6-9618-D66583F0BE0A}" type="presOf" srcId="{00D41B12-C0E3-4521-9807-665D5939F834}" destId="{5135BA87-392D-4AB1-BBFC-3F4A94FC8047}" srcOrd="1" destOrd="0" presId="urn:microsoft.com/office/officeart/2005/8/layout/process4"/>
    <dgm:cxn modelId="{39340B52-30B7-4FF4-BB05-5DFD068833F8}" type="presParOf" srcId="{D566E127-42C1-426D-85D5-117CD8D48F92}" destId="{42CECDF2-572A-472A-BC88-AC7FF16C86F0}" srcOrd="0" destOrd="0" presId="urn:microsoft.com/office/officeart/2005/8/layout/process4"/>
    <dgm:cxn modelId="{F0B8E9DF-59AC-4ACC-82E9-ED49BE875CD0}" type="presParOf" srcId="{42CECDF2-572A-472A-BC88-AC7FF16C86F0}" destId="{D424D1EB-DF2B-499A-A89F-C2CE60D514A0}" srcOrd="0" destOrd="0" presId="urn:microsoft.com/office/officeart/2005/8/layout/process4"/>
    <dgm:cxn modelId="{21043C25-468B-45AF-9033-BFEA4C5E4F6C}" type="presParOf" srcId="{42CECDF2-572A-472A-BC88-AC7FF16C86F0}" destId="{5135BA87-392D-4AB1-BBFC-3F4A94FC8047}" srcOrd="1" destOrd="0" presId="urn:microsoft.com/office/officeart/2005/8/layout/process4"/>
    <dgm:cxn modelId="{D79EFC3D-D576-4499-B8E1-150B6E0B5957}" type="presParOf" srcId="{42CECDF2-572A-472A-BC88-AC7FF16C86F0}" destId="{D61B5859-EEB5-46B8-B43E-444F70059EE8}" srcOrd="2" destOrd="0" presId="urn:microsoft.com/office/officeart/2005/8/layout/process4"/>
    <dgm:cxn modelId="{05F3C0C0-6A5B-4A42-BC42-F2A5F9383008}" type="presParOf" srcId="{D61B5859-EEB5-46B8-B43E-444F70059EE8}" destId="{EE757B6E-92AF-4792-9577-FF1818078E08}" srcOrd="0" destOrd="0" presId="urn:microsoft.com/office/officeart/2005/8/layout/process4"/>
    <dgm:cxn modelId="{0E9B8AC1-3B46-4D85-BC58-775AD33AF4EA}" type="presParOf" srcId="{D61B5859-EEB5-46B8-B43E-444F70059EE8}" destId="{997F7FD6-C327-489F-876C-BED6D29A2613}" srcOrd="1" destOrd="0" presId="urn:microsoft.com/office/officeart/2005/8/layout/process4"/>
    <dgm:cxn modelId="{4301CD18-AE7C-43F5-9353-9D642F8522E4}" type="presParOf" srcId="{D61B5859-EEB5-46B8-B43E-444F70059EE8}" destId="{54FE4DBA-303F-44D5-AFD3-FA357A0E4A26}" srcOrd="2" destOrd="0" presId="urn:microsoft.com/office/officeart/2005/8/layout/process4"/>
    <dgm:cxn modelId="{AF977918-5D16-4847-9BA3-707B635D5431}" type="presParOf" srcId="{D566E127-42C1-426D-85D5-117CD8D48F92}" destId="{FD74AA3B-DA3A-49B0-A3C7-8ABE557D339A}" srcOrd="1" destOrd="0" presId="urn:microsoft.com/office/officeart/2005/8/layout/process4"/>
    <dgm:cxn modelId="{C7E9C4CE-2BE9-4DF4-8611-9A9E51E7B287}" type="presParOf" srcId="{D566E127-42C1-426D-85D5-117CD8D48F92}" destId="{82BE8DBB-010C-4449-8DC4-F1960AB94ADD}" srcOrd="2" destOrd="0" presId="urn:microsoft.com/office/officeart/2005/8/layout/process4"/>
    <dgm:cxn modelId="{1C430ED4-9243-4343-A9DA-178C07341E82}" type="presParOf" srcId="{82BE8DBB-010C-4449-8DC4-F1960AB94ADD}" destId="{13BB9A5F-0AB5-49FB-AC10-9FF5776516F6}" srcOrd="0" destOrd="0" presId="urn:microsoft.com/office/officeart/2005/8/layout/process4"/>
    <dgm:cxn modelId="{270D605B-5F0F-41FA-931E-874C5B5F19C2}" type="presParOf" srcId="{82BE8DBB-010C-4449-8DC4-F1960AB94ADD}" destId="{52E056E2-0CBC-4D76-B5E0-27F5CC4D23E8}" srcOrd="1" destOrd="0" presId="urn:microsoft.com/office/officeart/2005/8/layout/process4"/>
    <dgm:cxn modelId="{72479DDC-40D2-4972-B979-48731F95EB83}" type="presParOf" srcId="{82BE8DBB-010C-4449-8DC4-F1960AB94ADD}" destId="{2EEC353A-D9B8-4EE1-92FA-F3354F84BB8D}" srcOrd="2" destOrd="0" presId="urn:microsoft.com/office/officeart/2005/8/layout/process4"/>
    <dgm:cxn modelId="{B9F9AE3A-0299-449B-A3F5-B6354627F5D6}" type="presParOf" srcId="{2EEC353A-D9B8-4EE1-92FA-F3354F84BB8D}" destId="{8C8C50C4-A2E6-4731-8B03-FD0F5DA9AE98}" srcOrd="0" destOrd="0" presId="urn:microsoft.com/office/officeart/2005/8/layout/process4"/>
    <dgm:cxn modelId="{703C1F51-F8B7-4883-BCE7-BBEDF27202C5}" type="presParOf" srcId="{D566E127-42C1-426D-85D5-117CD8D48F92}" destId="{395798C1-C5AB-41F0-8DA0-20F1D175D215}" srcOrd="3" destOrd="0" presId="urn:microsoft.com/office/officeart/2005/8/layout/process4"/>
    <dgm:cxn modelId="{40A2CF69-E4B1-4A89-B100-3CD78F756092}" type="presParOf" srcId="{D566E127-42C1-426D-85D5-117CD8D48F92}" destId="{E2831811-AAE2-45A4-8BE5-7C8DEB690B70}" srcOrd="4" destOrd="0" presId="urn:microsoft.com/office/officeart/2005/8/layout/process4"/>
    <dgm:cxn modelId="{AB4C285E-BACC-49B9-A02E-05F5FBEFF071}" type="presParOf" srcId="{E2831811-AAE2-45A4-8BE5-7C8DEB690B70}" destId="{0013BBF6-5A2F-40C5-830D-3344E5F8E43E}" srcOrd="0" destOrd="0" presId="urn:microsoft.com/office/officeart/2005/8/layout/process4"/>
    <dgm:cxn modelId="{2F318245-440F-4280-921F-033B0A474481}" type="presParOf" srcId="{E2831811-AAE2-45A4-8BE5-7C8DEB690B70}" destId="{6B9D9433-533A-4417-864A-D9622FA59087}" srcOrd="1" destOrd="0" presId="urn:microsoft.com/office/officeart/2005/8/layout/process4"/>
    <dgm:cxn modelId="{68D6CAAE-E866-47E7-8004-D231FA29136C}" type="presParOf" srcId="{E2831811-AAE2-45A4-8BE5-7C8DEB690B70}" destId="{5C1ACAAB-CE55-409E-8DC5-F3AF904FCA66}" srcOrd="2" destOrd="0" presId="urn:microsoft.com/office/officeart/2005/8/layout/process4"/>
    <dgm:cxn modelId="{5F6335E9-922E-4F9F-A6DB-1FC33C02BE6B}" type="presParOf" srcId="{5C1ACAAB-CE55-409E-8DC5-F3AF904FCA66}" destId="{C6341039-1E08-4477-BD98-8DF6ED1F77A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2D513-DE1C-44E1-B94B-CE9F293C12C2}">
      <dsp:nvSpPr>
        <dsp:cNvPr id="0" name=""/>
        <dsp:cNvSpPr/>
      </dsp:nvSpPr>
      <dsp:spPr>
        <a:xfrm>
          <a:off x="3453301" y="2029"/>
          <a:ext cx="1665956" cy="8329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2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b="1" kern="1200" dirty="0"/>
            <a:t>Sprachliche </a:t>
          </a:r>
          <a:r>
            <a:rPr lang="de-DE" sz="1900" b="0" kern="1200" dirty="0"/>
            <a:t>Entwicklung</a:t>
          </a:r>
        </a:p>
      </dsp:txBody>
      <dsp:txXfrm>
        <a:off x="3477698" y="26426"/>
        <a:ext cx="1617162" cy="784184"/>
      </dsp:txXfrm>
    </dsp:sp>
    <dsp:sp modelId="{8221A441-A25A-4788-8047-9C995319FA42}">
      <dsp:nvSpPr>
        <dsp:cNvPr id="0" name=""/>
        <dsp:cNvSpPr/>
      </dsp:nvSpPr>
      <dsp:spPr>
        <a:xfrm rot="2160000">
          <a:off x="4965070" y="1081572"/>
          <a:ext cx="868922" cy="291542"/>
        </a:xfrm>
        <a:prstGeom prst="leftRightArrow">
          <a:avLst>
            <a:gd name="adj1" fmla="val 60000"/>
            <a:gd name="adj2" fmla="val 5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2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200" kern="1200"/>
        </a:p>
      </dsp:txBody>
      <dsp:txXfrm>
        <a:off x="5052533" y="1139880"/>
        <a:ext cx="693996" cy="174926"/>
      </dsp:txXfrm>
    </dsp:sp>
    <dsp:sp modelId="{14985D60-8F62-4E8F-8ECA-21E34E79A87F}">
      <dsp:nvSpPr>
        <dsp:cNvPr id="0" name=""/>
        <dsp:cNvSpPr/>
      </dsp:nvSpPr>
      <dsp:spPr>
        <a:xfrm>
          <a:off x="5679804" y="1619678"/>
          <a:ext cx="1665956" cy="8329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4752211"/>
                <a:satOff val="-9171"/>
                <a:lumOff val="-1177"/>
                <a:alphaOff val="0"/>
                <a:tint val="30000"/>
                <a:satMod val="300000"/>
              </a:schemeClr>
              <a:schemeClr val="accent2">
                <a:hueOff val="4752211"/>
                <a:satOff val="-9171"/>
                <a:lumOff val="-1177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b="1" kern="1200" dirty="0"/>
            <a:t>Motorische </a:t>
          </a:r>
          <a:r>
            <a:rPr lang="de-DE" sz="1900" kern="1200" dirty="0"/>
            <a:t>Entwicklung</a:t>
          </a:r>
        </a:p>
      </dsp:txBody>
      <dsp:txXfrm>
        <a:off x="5704201" y="1644075"/>
        <a:ext cx="1617162" cy="784184"/>
      </dsp:txXfrm>
    </dsp:sp>
    <dsp:sp modelId="{4527AD15-3BB2-4C95-8812-37A3ACFFCB1D}">
      <dsp:nvSpPr>
        <dsp:cNvPr id="0" name=""/>
        <dsp:cNvSpPr/>
      </dsp:nvSpPr>
      <dsp:spPr>
        <a:xfrm rot="6480000">
          <a:off x="5653097" y="3199102"/>
          <a:ext cx="868922" cy="291542"/>
        </a:xfrm>
        <a:prstGeom prst="leftRightArrow">
          <a:avLst>
            <a:gd name="adj1" fmla="val 60000"/>
            <a:gd name="adj2" fmla="val 5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4752211"/>
                <a:satOff val="-9171"/>
                <a:lumOff val="-1177"/>
                <a:alphaOff val="0"/>
                <a:tint val="30000"/>
                <a:satMod val="300000"/>
              </a:schemeClr>
              <a:schemeClr val="accent2">
                <a:hueOff val="4752211"/>
                <a:satOff val="-9171"/>
                <a:lumOff val="-1177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200" kern="1200"/>
        </a:p>
      </dsp:txBody>
      <dsp:txXfrm rot="10800000">
        <a:off x="5740560" y="3257410"/>
        <a:ext cx="693996" cy="174926"/>
      </dsp:txXfrm>
    </dsp:sp>
    <dsp:sp modelId="{FF79A987-C755-42E8-A6BA-918AACEC7B9D}">
      <dsp:nvSpPr>
        <dsp:cNvPr id="0" name=""/>
        <dsp:cNvSpPr/>
      </dsp:nvSpPr>
      <dsp:spPr>
        <a:xfrm>
          <a:off x="4829356" y="4237090"/>
          <a:ext cx="1665956" cy="8329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9504422"/>
                <a:satOff val="-18343"/>
                <a:lumOff val="-2355"/>
                <a:alphaOff val="0"/>
                <a:tint val="30000"/>
                <a:satMod val="300000"/>
              </a:schemeClr>
              <a:schemeClr val="accent2">
                <a:hueOff val="9504422"/>
                <a:satOff val="-18343"/>
                <a:lumOff val="-2355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b="1" kern="1200" dirty="0"/>
            <a:t>Emotionale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/>
            <a:t>Kompetenz</a:t>
          </a:r>
        </a:p>
      </dsp:txBody>
      <dsp:txXfrm>
        <a:off x="4853753" y="4261487"/>
        <a:ext cx="1617162" cy="784184"/>
      </dsp:txXfrm>
    </dsp:sp>
    <dsp:sp modelId="{4372DD37-B528-426D-B0AA-365697DA9892}">
      <dsp:nvSpPr>
        <dsp:cNvPr id="0" name=""/>
        <dsp:cNvSpPr/>
      </dsp:nvSpPr>
      <dsp:spPr>
        <a:xfrm rot="10800000">
          <a:off x="3851818" y="4507807"/>
          <a:ext cx="868922" cy="291542"/>
        </a:xfrm>
        <a:prstGeom prst="leftRightArrow">
          <a:avLst>
            <a:gd name="adj1" fmla="val 60000"/>
            <a:gd name="adj2" fmla="val 5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9504422"/>
                <a:satOff val="-18343"/>
                <a:lumOff val="-2355"/>
                <a:alphaOff val="0"/>
                <a:tint val="30000"/>
                <a:satMod val="300000"/>
              </a:schemeClr>
              <a:schemeClr val="accent2">
                <a:hueOff val="9504422"/>
                <a:satOff val="-18343"/>
                <a:lumOff val="-2355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200" kern="1200"/>
        </a:p>
      </dsp:txBody>
      <dsp:txXfrm rot="10800000">
        <a:off x="3939281" y="4566115"/>
        <a:ext cx="693996" cy="174926"/>
      </dsp:txXfrm>
    </dsp:sp>
    <dsp:sp modelId="{E9783632-E316-4AB4-8D43-C1F5DB104484}">
      <dsp:nvSpPr>
        <dsp:cNvPr id="0" name=""/>
        <dsp:cNvSpPr/>
      </dsp:nvSpPr>
      <dsp:spPr>
        <a:xfrm>
          <a:off x="2077247" y="4237090"/>
          <a:ext cx="1665956" cy="8329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14256632"/>
                <a:satOff val="-27514"/>
                <a:lumOff val="-3532"/>
                <a:alphaOff val="0"/>
                <a:tint val="30000"/>
                <a:satMod val="300000"/>
              </a:schemeClr>
              <a:schemeClr val="accent2">
                <a:hueOff val="14256632"/>
                <a:satOff val="-27514"/>
                <a:lumOff val="-3532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b="1" kern="1200" dirty="0"/>
            <a:t>Soziale </a:t>
          </a:r>
          <a:r>
            <a:rPr lang="de-DE" sz="1900" kern="1200" dirty="0"/>
            <a:t>Kompetenz</a:t>
          </a:r>
        </a:p>
      </dsp:txBody>
      <dsp:txXfrm>
        <a:off x="2101644" y="4261487"/>
        <a:ext cx="1617162" cy="784184"/>
      </dsp:txXfrm>
    </dsp:sp>
    <dsp:sp modelId="{455784E6-00C5-43BD-ADA1-7C1B1A659C0A}">
      <dsp:nvSpPr>
        <dsp:cNvPr id="0" name=""/>
        <dsp:cNvSpPr/>
      </dsp:nvSpPr>
      <dsp:spPr>
        <a:xfrm rot="15120000">
          <a:off x="2050540" y="3199102"/>
          <a:ext cx="868922" cy="291542"/>
        </a:xfrm>
        <a:prstGeom prst="leftRightArrow">
          <a:avLst>
            <a:gd name="adj1" fmla="val 60000"/>
            <a:gd name="adj2" fmla="val 5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14256632"/>
                <a:satOff val="-27514"/>
                <a:lumOff val="-3532"/>
                <a:alphaOff val="0"/>
                <a:tint val="30000"/>
                <a:satMod val="300000"/>
              </a:schemeClr>
              <a:schemeClr val="accent2">
                <a:hueOff val="14256632"/>
                <a:satOff val="-27514"/>
                <a:lumOff val="-3532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200" kern="1200"/>
        </a:p>
      </dsp:txBody>
      <dsp:txXfrm rot="10800000">
        <a:off x="2138003" y="3257410"/>
        <a:ext cx="693996" cy="174926"/>
      </dsp:txXfrm>
    </dsp:sp>
    <dsp:sp modelId="{50A2974A-8D76-4F39-A84F-0F68FF50CE4E}">
      <dsp:nvSpPr>
        <dsp:cNvPr id="0" name=""/>
        <dsp:cNvSpPr/>
      </dsp:nvSpPr>
      <dsp:spPr>
        <a:xfrm>
          <a:off x="1226798" y="1619678"/>
          <a:ext cx="1665956" cy="8329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19008843"/>
                <a:satOff val="-36686"/>
                <a:lumOff val="-4710"/>
                <a:alphaOff val="0"/>
                <a:tint val="30000"/>
                <a:satMod val="300000"/>
              </a:schemeClr>
              <a:schemeClr val="accent2">
                <a:hueOff val="19008843"/>
                <a:satOff val="-36686"/>
                <a:lumOff val="-471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b="1" kern="1200" dirty="0"/>
            <a:t>Kognitive </a:t>
          </a:r>
          <a:r>
            <a:rPr lang="de-DE" sz="1900" kern="1200" dirty="0"/>
            <a:t>Entwicklung</a:t>
          </a:r>
        </a:p>
      </dsp:txBody>
      <dsp:txXfrm>
        <a:off x="1251195" y="1644075"/>
        <a:ext cx="1617162" cy="784184"/>
      </dsp:txXfrm>
    </dsp:sp>
    <dsp:sp modelId="{4D1347B8-F644-4121-873C-71FFD7167F57}">
      <dsp:nvSpPr>
        <dsp:cNvPr id="0" name=""/>
        <dsp:cNvSpPr/>
      </dsp:nvSpPr>
      <dsp:spPr>
        <a:xfrm rot="19440000">
          <a:off x="2738567" y="1081572"/>
          <a:ext cx="868922" cy="291542"/>
        </a:xfrm>
        <a:prstGeom prst="leftRightArrow">
          <a:avLst>
            <a:gd name="adj1" fmla="val 60000"/>
            <a:gd name="adj2" fmla="val 50000"/>
          </a:avLst>
        </a:prstGeom>
        <a:blipFill>
          <a:blip xmlns:r="http://schemas.openxmlformats.org/officeDocument/2006/relationships" r:embed="rId1">
            <a:duotone>
              <a:schemeClr val="accent2">
                <a:hueOff val="19008843"/>
                <a:satOff val="-36686"/>
                <a:lumOff val="-4710"/>
                <a:alphaOff val="0"/>
                <a:tint val="30000"/>
                <a:satMod val="300000"/>
              </a:schemeClr>
              <a:schemeClr val="accent2">
                <a:hueOff val="19008843"/>
                <a:satOff val="-36686"/>
                <a:lumOff val="-471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200" kern="1200"/>
        </a:p>
      </dsp:txBody>
      <dsp:txXfrm>
        <a:off x="2826030" y="1139880"/>
        <a:ext cx="693996" cy="174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35BA87-392D-4AB1-BBFC-3F4A94FC8047}">
      <dsp:nvSpPr>
        <dsp:cNvPr id="0" name=""/>
        <dsp:cNvSpPr/>
      </dsp:nvSpPr>
      <dsp:spPr>
        <a:xfrm>
          <a:off x="0" y="3197453"/>
          <a:ext cx="7772400" cy="979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b="1" kern="1200" dirty="0"/>
            <a:t>Entscheidung der Schulleitung</a:t>
          </a:r>
        </a:p>
      </dsp:txBody>
      <dsp:txXfrm>
        <a:off x="0" y="3197453"/>
        <a:ext cx="7772400" cy="528667"/>
      </dsp:txXfrm>
    </dsp:sp>
    <dsp:sp modelId="{EE757B6E-92AF-4792-9577-FF1818078E08}">
      <dsp:nvSpPr>
        <dsp:cNvPr id="0" name=""/>
        <dsp:cNvSpPr/>
      </dsp:nvSpPr>
      <dsp:spPr>
        <a:xfrm>
          <a:off x="1909" y="3841780"/>
          <a:ext cx="2731071" cy="1160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1" kern="1200" dirty="0"/>
            <a:t>Einschulung</a:t>
          </a:r>
        </a:p>
      </dsp:txBody>
      <dsp:txXfrm>
        <a:off x="1909" y="3841780"/>
        <a:ext cx="2731071" cy="1160267"/>
      </dsp:txXfrm>
    </dsp:sp>
    <dsp:sp modelId="{997F7FD6-C327-489F-876C-BED6D29A2613}">
      <dsp:nvSpPr>
        <dsp:cNvPr id="0" name=""/>
        <dsp:cNvSpPr/>
      </dsp:nvSpPr>
      <dsp:spPr>
        <a:xfrm>
          <a:off x="2732981" y="3841780"/>
          <a:ext cx="2428031" cy="1160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Zustimmung zur </a:t>
          </a:r>
          <a:r>
            <a:rPr lang="de-DE" sz="1600" b="1" kern="1200" dirty="0"/>
            <a:t>Zurückstellung</a:t>
          </a:r>
          <a:r>
            <a:rPr lang="de-DE" sz="1600" kern="1200" dirty="0"/>
            <a:t> </a:t>
          </a:r>
          <a:br>
            <a:rPr lang="de-DE" sz="1600" kern="1200" dirty="0"/>
          </a:br>
          <a:r>
            <a:rPr lang="de-DE" sz="1600" kern="1200" dirty="0"/>
            <a:t>mit/ohne weitere Diagnostik Rückstellungsort (</a:t>
          </a:r>
          <a:r>
            <a:rPr lang="de-DE" sz="1600" kern="1200" dirty="0" err="1"/>
            <a:t>Kiga</a:t>
          </a:r>
          <a:r>
            <a:rPr lang="de-DE" sz="1600" kern="1200" dirty="0"/>
            <a:t>, Juniorklassen…)</a:t>
          </a:r>
        </a:p>
      </dsp:txBody>
      <dsp:txXfrm>
        <a:off x="2732981" y="3841780"/>
        <a:ext cx="2428031" cy="1160267"/>
      </dsp:txXfrm>
    </dsp:sp>
    <dsp:sp modelId="{54FE4DBA-303F-44D5-AFD3-FA357A0E4A26}">
      <dsp:nvSpPr>
        <dsp:cNvPr id="0" name=""/>
        <dsp:cNvSpPr/>
      </dsp:nvSpPr>
      <dsp:spPr>
        <a:xfrm>
          <a:off x="5161012" y="3841780"/>
          <a:ext cx="2609477" cy="1160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Abklärung des </a:t>
          </a:r>
          <a:r>
            <a:rPr lang="de-DE" sz="1600" b="1" kern="1200" dirty="0"/>
            <a:t>Anspruches auf sonderpädagogisches Bildungsangebot</a:t>
          </a:r>
        </a:p>
      </dsp:txBody>
      <dsp:txXfrm>
        <a:off x="5161012" y="3841780"/>
        <a:ext cx="2609477" cy="1160267"/>
      </dsp:txXfrm>
    </dsp:sp>
    <dsp:sp modelId="{52E056E2-0CBC-4D76-B5E0-27F5CC4D23E8}">
      <dsp:nvSpPr>
        <dsp:cNvPr id="0" name=""/>
        <dsp:cNvSpPr/>
      </dsp:nvSpPr>
      <dsp:spPr>
        <a:xfrm rot="10800000">
          <a:off x="0" y="1352901"/>
          <a:ext cx="7772400" cy="192418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b="1" kern="1200" dirty="0"/>
            <a:t>Information und Beratung</a:t>
          </a:r>
        </a:p>
      </dsp:txBody>
      <dsp:txXfrm rot="-10800000">
        <a:off x="0" y="1352901"/>
        <a:ext cx="7772400" cy="675389"/>
      </dsp:txXfrm>
    </dsp:sp>
    <dsp:sp modelId="{8C8C50C4-A2E6-4731-8B03-FD0F5DA9AE98}">
      <dsp:nvSpPr>
        <dsp:cNvPr id="0" name=""/>
        <dsp:cNvSpPr/>
      </dsp:nvSpPr>
      <dsp:spPr>
        <a:xfrm>
          <a:off x="0" y="2116908"/>
          <a:ext cx="7772400" cy="525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Bei Bedarf Gespräch zur Klärung der Situation, Information über die schulischen Möglichkeiten und Besprechung der erforderlichen Schritte bis zur Einschulung</a:t>
          </a:r>
        </a:p>
      </dsp:txBody>
      <dsp:txXfrm>
        <a:off x="0" y="2116908"/>
        <a:ext cx="7772400" cy="525199"/>
      </dsp:txXfrm>
    </dsp:sp>
    <dsp:sp modelId="{6B9D9433-533A-4417-864A-D9622FA59087}">
      <dsp:nvSpPr>
        <dsp:cNvPr id="0" name=""/>
        <dsp:cNvSpPr/>
      </dsp:nvSpPr>
      <dsp:spPr>
        <a:xfrm rot="10800000">
          <a:off x="0" y="0"/>
          <a:ext cx="7772400" cy="144982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b="1" kern="1200" dirty="0">
              <a:solidFill>
                <a:schemeClr val="bg1"/>
              </a:solidFill>
            </a:rPr>
            <a:t>Empfehlung / Einschätzung der Schulfähigkeit</a:t>
          </a:r>
          <a:endParaRPr lang="de-DE" sz="2400" kern="1200" dirty="0">
            <a:solidFill>
              <a:schemeClr val="bg1"/>
            </a:solidFill>
          </a:endParaRPr>
        </a:p>
      </dsp:txBody>
      <dsp:txXfrm rot="-10800000">
        <a:off x="0" y="0"/>
        <a:ext cx="7772400" cy="508887"/>
      </dsp:txXfrm>
    </dsp:sp>
    <dsp:sp modelId="{C6341039-1E08-4477-BD98-8DF6ED1F77AB}">
      <dsp:nvSpPr>
        <dsp:cNvPr id="0" name=""/>
        <dsp:cNvSpPr/>
      </dsp:nvSpPr>
      <dsp:spPr>
        <a:xfrm>
          <a:off x="0" y="494156"/>
          <a:ext cx="7772400" cy="4723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Eltern, </a:t>
          </a:r>
          <a:r>
            <a:rPr lang="de-DE" sz="1700" kern="1200" dirty="0" err="1"/>
            <a:t>ErzieherIn</a:t>
          </a:r>
          <a:r>
            <a:rPr lang="de-DE" sz="1700" kern="1200" dirty="0"/>
            <a:t>, </a:t>
          </a:r>
          <a:r>
            <a:rPr lang="de-DE" sz="1700" kern="1200" dirty="0" err="1"/>
            <a:t>KooperationslehrerIn</a:t>
          </a:r>
          <a:r>
            <a:rPr lang="de-DE" sz="1700" kern="1200" dirty="0"/>
            <a:t> und  evtl. weitere Experten </a:t>
          </a:r>
        </a:p>
      </dsp:txBody>
      <dsp:txXfrm>
        <a:off x="0" y="494156"/>
        <a:ext cx="7772400" cy="472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DCC8BDE-F8E2-C3C1-7E5E-3B0AC53B94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5E95D2C-880E-A0A4-A0B9-745FF0CE5E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016AE47-6019-784B-AC75-ED2FAB10F42C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EEBE3A9-8AB8-38F4-259F-F3367384E4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EFFFDD-1461-F7F0-D20E-26BE763B87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A18BB62-E464-8041-A074-735452DA57B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35C21B7-0028-0917-67A8-95E29C22F8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6E811AA-0934-EDCA-2F12-D124BE9B45F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C30DCFE-887D-2541-9421-2D26904B8BC5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B021C13-4A46-0D3B-302B-448B8CF645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52D702B0-A63A-A815-E36D-C0BCFEC26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927014-67D1-96E4-AB0D-4CCB6F466E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C2119EE-B98C-1FD1-D52F-FC8E68F7D3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47FE8B85-3B34-0342-8054-0526E536BF2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bildplatzhalter 1">
            <a:extLst>
              <a:ext uri="{FF2B5EF4-FFF2-40B4-BE49-F238E27FC236}">
                <a16:creationId xmlns:a16="http://schemas.microsoft.com/office/drawing/2014/main" id="{6A4032BC-FD78-6999-451F-0A99735419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izenplatzhalter 2">
            <a:extLst>
              <a:ext uri="{FF2B5EF4-FFF2-40B4-BE49-F238E27FC236}">
                <a16:creationId xmlns:a16="http://schemas.microsoft.com/office/drawing/2014/main" id="{92412AF5-5EB1-31EC-22E1-577538B8AD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CEBAC0A5-CD55-3AA8-D7F6-780227AF81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C16B6F-4C88-9F4C-847F-80E4FD529045}" type="slidenum">
              <a:rPr lang="de-DE" altLang="de-DE"/>
              <a:pPr>
                <a:spcBef>
                  <a:spcPct val="0"/>
                </a:spcBef>
              </a:pPr>
              <a:t>1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>
            <a:extLst>
              <a:ext uri="{FF2B5EF4-FFF2-40B4-BE49-F238E27FC236}">
                <a16:creationId xmlns:a16="http://schemas.microsoft.com/office/drawing/2014/main" id="{A861A28E-BBCC-C106-3E3F-411333EAF0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izenplatzhalter 2">
            <a:extLst>
              <a:ext uri="{FF2B5EF4-FFF2-40B4-BE49-F238E27FC236}">
                <a16:creationId xmlns:a16="http://schemas.microsoft.com/office/drawing/2014/main" id="{B7B44764-BBE8-7A8E-D115-7F61B1B614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0724" name="Foliennummernplatzhalter 3">
            <a:extLst>
              <a:ext uri="{FF2B5EF4-FFF2-40B4-BE49-F238E27FC236}">
                <a16:creationId xmlns:a16="http://schemas.microsoft.com/office/drawing/2014/main" id="{B28549CF-F761-C3A8-FF36-10137D74CA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0E9CC5-0AAE-F04A-A02D-CE89850279FD}" type="slidenum">
              <a:rPr lang="de-DE" altLang="de-DE"/>
              <a:pPr>
                <a:spcBef>
                  <a:spcPct val="0"/>
                </a:spcBef>
              </a:pPr>
              <a:t>13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bildplatzhalter 1">
            <a:extLst>
              <a:ext uri="{FF2B5EF4-FFF2-40B4-BE49-F238E27FC236}">
                <a16:creationId xmlns:a16="http://schemas.microsoft.com/office/drawing/2014/main" id="{9BFA9B05-A556-C184-C9D8-DDA5D3545D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izenplatzhalter 2">
            <a:extLst>
              <a:ext uri="{FF2B5EF4-FFF2-40B4-BE49-F238E27FC236}">
                <a16:creationId xmlns:a16="http://schemas.microsoft.com/office/drawing/2014/main" id="{797323E0-C62D-EB9D-6D14-F6BE3AA56C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2772" name="Foliennummernplatzhalter 3">
            <a:extLst>
              <a:ext uri="{FF2B5EF4-FFF2-40B4-BE49-F238E27FC236}">
                <a16:creationId xmlns:a16="http://schemas.microsoft.com/office/drawing/2014/main" id="{39F670FC-A771-F610-78CF-4644A315DB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DA0033-C9B3-614B-96C0-7A0B4AA2BB16}" type="slidenum">
              <a:rPr lang="de-DE" altLang="de-DE"/>
              <a:pPr>
                <a:spcBef>
                  <a:spcPct val="0"/>
                </a:spcBef>
              </a:pPr>
              <a:t>14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>
            <a:extLst>
              <a:ext uri="{FF2B5EF4-FFF2-40B4-BE49-F238E27FC236}">
                <a16:creationId xmlns:a16="http://schemas.microsoft.com/office/drawing/2014/main" id="{9ECC0B8D-CFD6-F02C-A4D5-61B65FC1EE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izenplatzhalter 2">
            <a:extLst>
              <a:ext uri="{FF2B5EF4-FFF2-40B4-BE49-F238E27FC236}">
                <a16:creationId xmlns:a16="http://schemas.microsoft.com/office/drawing/2014/main" id="{E468744D-FF83-BEB8-D237-507D42DBCF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4820" name="Foliennummernplatzhalter 3">
            <a:extLst>
              <a:ext uri="{FF2B5EF4-FFF2-40B4-BE49-F238E27FC236}">
                <a16:creationId xmlns:a16="http://schemas.microsoft.com/office/drawing/2014/main" id="{BF5AA30F-8F7E-0D9A-8E17-22C270F129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C5A290-F60E-EF48-ABED-73BA31C179F6}" type="slidenum">
              <a:rPr lang="de-DE" altLang="de-DE"/>
              <a:pPr>
                <a:spcBef>
                  <a:spcPct val="0"/>
                </a:spcBef>
              </a:pPr>
              <a:t>15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>
            <a:extLst>
              <a:ext uri="{FF2B5EF4-FFF2-40B4-BE49-F238E27FC236}">
                <a16:creationId xmlns:a16="http://schemas.microsoft.com/office/drawing/2014/main" id="{5DAFA169-98DF-161D-5057-1D9BC2BD43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izenplatzhalter 2">
            <a:extLst>
              <a:ext uri="{FF2B5EF4-FFF2-40B4-BE49-F238E27FC236}">
                <a16:creationId xmlns:a16="http://schemas.microsoft.com/office/drawing/2014/main" id="{B0B91E1C-64AD-308B-3290-CDAB66FCFF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6868" name="Foliennummernplatzhalter 3">
            <a:extLst>
              <a:ext uri="{FF2B5EF4-FFF2-40B4-BE49-F238E27FC236}">
                <a16:creationId xmlns:a16="http://schemas.microsoft.com/office/drawing/2014/main" id="{49F41DC6-B192-689F-3E37-E5BBE49619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9080D7-953F-C841-85C2-2DAD6EADD0F6}" type="slidenum">
              <a:rPr lang="de-DE" altLang="de-DE"/>
              <a:pPr>
                <a:spcBef>
                  <a:spcPct val="0"/>
                </a:spcBef>
              </a:pPr>
              <a:t>16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>
            <a:extLst>
              <a:ext uri="{FF2B5EF4-FFF2-40B4-BE49-F238E27FC236}">
                <a16:creationId xmlns:a16="http://schemas.microsoft.com/office/drawing/2014/main" id="{CD52B9AA-4589-CBE0-986E-10312962BE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izenplatzhalter 2">
            <a:extLst>
              <a:ext uri="{FF2B5EF4-FFF2-40B4-BE49-F238E27FC236}">
                <a16:creationId xmlns:a16="http://schemas.microsoft.com/office/drawing/2014/main" id="{70928491-F7B0-CC4A-ED6A-CEF9E96004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8916" name="Foliennummernplatzhalter 3">
            <a:extLst>
              <a:ext uri="{FF2B5EF4-FFF2-40B4-BE49-F238E27FC236}">
                <a16:creationId xmlns:a16="http://schemas.microsoft.com/office/drawing/2014/main" id="{920FE3FE-CEF0-3695-F1A0-B1522B96D3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211688-F9A6-B148-98C9-DA76C57DC15B}" type="slidenum">
              <a:rPr lang="de-DE" altLang="de-DE"/>
              <a:pPr>
                <a:spcBef>
                  <a:spcPct val="0"/>
                </a:spcBef>
              </a:pPr>
              <a:t>17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bildplatzhalter 1">
            <a:extLst>
              <a:ext uri="{FF2B5EF4-FFF2-40B4-BE49-F238E27FC236}">
                <a16:creationId xmlns:a16="http://schemas.microsoft.com/office/drawing/2014/main" id="{E6D7294F-53A4-A168-E3FC-95C12CD9FC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izenplatzhalter 2">
            <a:extLst>
              <a:ext uri="{FF2B5EF4-FFF2-40B4-BE49-F238E27FC236}">
                <a16:creationId xmlns:a16="http://schemas.microsoft.com/office/drawing/2014/main" id="{4ABEC42F-D009-5B68-776B-70CEA5BF15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1268" name="Foliennummernplatzhalter 3">
            <a:extLst>
              <a:ext uri="{FF2B5EF4-FFF2-40B4-BE49-F238E27FC236}">
                <a16:creationId xmlns:a16="http://schemas.microsoft.com/office/drawing/2014/main" id="{647D2903-C3BE-B7EE-4AE4-85C185D621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0C22E6-6984-9845-945A-337CF88F5E89}" type="slidenum">
              <a:rPr lang="de-DE" altLang="de-DE"/>
              <a:pPr>
                <a:spcBef>
                  <a:spcPct val="0"/>
                </a:spcBef>
              </a:pPr>
              <a:t>2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>
            <a:extLst>
              <a:ext uri="{FF2B5EF4-FFF2-40B4-BE49-F238E27FC236}">
                <a16:creationId xmlns:a16="http://schemas.microsoft.com/office/drawing/2014/main" id="{C4F52899-9C9E-0173-DCAB-88AE3975B4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izenplatzhalter 2">
            <a:extLst>
              <a:ext uri="{FF2B5EF4-FFF2-40B4-BE49-F238E27FC236}">
                <a16:creationId xmlns:a16="http://schemas.microsoft.com/office/drawing/2014/main" id="{F8EC4195-6543-F1EB-9981-7F12BCCAA1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3316" name="Foliennummernplatzhalter 3">
            <a:extLst>
              <a:ext uri="{FF2B5EF4-FFF2-40B4-BE49-F238E27FC236}">
                <a16:creationId xmlns:a16="http://schemas.microsoft.com/office/drawing/2014/main" id="{116B4D46-EDB3-8970-8004-1E0B1B0C03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082091-1827-9C4A-B02F-4033DEA21E71}" type="slidenum">
              <a:rPr lang="de-DE" altLang="de-DE"/>
              <a:pPr>
                <a:spcBef>
                  <a:spcPct val="0"/>
                </a:spcBef>
              </a:pPr>
              <a:t>3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>
            <a:extLst>
              <a:ext uri="{FF2B5EF4-FFF2-40B4-BE49-F238E27FC236}">
                <a16:creationId xmlns:a16="http://schemas.microsoft.com/office/drawing/2014/main" id="{5D1F8FE3-7C56-00FD-11A3-72163986F1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izenplatzhalter 2">
            <a:extLst>
              <a:ext uri="{FF2B5EF4-FFF2-40B4-BE49-F238E27FC236}">
                <a16:creationId xmlns:a16="http://schemas.microsoft.com/office/drawing/2014/main" id="{5AE19927-A8A4-6344-4A2B-8FBD777BCB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5364" name="Foliennummernplatzhalter 3">
            <a:extLst>
              <a:ext uri="{FF2B5EF4-FFF2-40B4-BE49-F238E27FC236}">
                <a16:creationId xmlns:a16="http://schemas.microsoft.com/office/drawing/2014/main" id="{549325A2-A843-AB5B-ED89-F6D257E0BD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F6CAFF-3D7A-CD46-A62D-0B85AEDE100E}" type="slidenum">
              <a:rPr lang="de-DE" altLang="de-DE"/>
              <a:pPr>
                <a:spcBef>
                  <a:spcPct val="0"/>
                </a:spcBef>
              </a:pPr>
              <a:t>4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bildplatzhalter 1">
            <a:extLst>
              <a:ext uri="{FF2B5EF4-FFF2-40B4-BE49-F238E27FC236}">
                <a16:creationId xmlns:a16="http://schemas.microsoft.com/office/drawing/2014/main" id="{FEE10986-7C6C-448D-7113-69FDC5C69F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izenplatzhalter 2">
            <a:extLst>
              <a:ext uri="{FF2B5EF4-FFF2-40B4-BE49-F238E27FC236}">
                <a16:creationId xmlns:a16="http://schemas.microsoft.com/office/drawing/2014/main" id="{5EB11560-79F9-6F0A-48CF-3EB73ACFF0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7412" name="Foliennummernplatzhalter 3">
            <a:extLst>
              <a:ext uri="{FF2B5EF4-FFF2-40B4-BE49-F238E27FC236}">
                <a16:creationId xmlns:a16="http://schemas.microsoft.com/office/drawing/2014/main" id="{563407DA-CDB5-A525-25F9-71D7DD0EBE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26BF53-E2AA-194F-A766-4D0EB0721963}" type="slidenum">
              <a:rPr lang="de-DE" altLang="de-DE"/>
              <a:pPr>
                <a:spcBef>
                  <a:spcPct val="0"/>
                </a:spcBef>
              </a:pPr>
              <a:t>5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bildplatzhalter 1">
            <a:extLst>
              <a:ext uri="{FF2B5EF4-FFF2-40B4-BE49-F238E27FC236}">
                <a16:creationId xmlns:a16="http://schemas.microsoft.com/office/drawing/2014/main" id="{61065A88-9F99-AF71-07DA-8EA577CBC1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izenplatzhalter 2">
            <a:extLst>
              <a:ext uri="{FF2B5EF4-FFF2-40B4-BE49-F238E27FC236}">
                <a16:creationId xmlns:a16="http://schemas.microsoft.com/office/drawing/2014/main" id="{BF95AFED-B312-74A2-D6A7-EC6296036F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9460" name="Foliennummernplatzhalter 3">
            <a:extLst>
              <a:ext uri="{FF2B5EF4-FFF2-40B4-BE49-F238E27FC236}">
                <a16:creationId xmlns:a16="http://schemas.microsoft.com/office/drawing/2014/main" id="{585A9E76-7925-0C43-AE6B-5A2C46A9FF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B7E8AF-FD15-B846-8A47-5E51659CA81F}" type="slidenum">
              <a:rPr lang="de-DE" altLang="de-DE"/>
              <a:pPr>
                <a:spcBef>
                  <a:spcPct val="0"/>
                </a:spcBef>
              </a:pPr>
              <a:t>6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bildplatzhalter 1">
            <a:extLst>
              <a:ext uri="{FF2B5EF4-FFF2-40B4-BE49-F238E27FC236}">
                <a16:creationId xmlns:a16="http://schemas.microsoft.com/office/drawing/2014/main" id="{24D4D0A7-7119-D952-C69C-688D4E5623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izenplatzhalter 2">
            <a:extLst>
              <a:ext uri="{FF2B5EF4-FFF2-40B4-BE49-F238E27FC236}">
                <a16:creationId xmlns:a16="http://schemas.microsoft.com/office/drawing/2014/main" id="{DFB89F0B-ADB2-6919-B9E5-B663CF16B9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1508" name="Foliennummernplatzhalter 3">
            <a:extLst>
              <a:ext uri="{FF2B5EF4-FFF2-40B4-BE49-F238E27FC236}">
                <a16:creationId xmlns:a16="http://schemas.microsoft.com/office/drawing/2014/main" id="{641C91EC-1458-60C0-F53A-8F6010F643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FFBAAB-9FC7-D549-97B3-2D6F9166391C}" type="slidenum">
              <a:rPr lang="de-DE" altLang="de-DE"/>
              <a:pPr>
                <a:spcBef>
                  <a:spcPct val="0"/>
                </a:spcBef>
              </a:pPr>
              <a:t>7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>
            <a:extLst>
              <a:ext uri="{FF2B5EF4-FFF2-40B4-BE49-F238E27FC236}">
                <a16:creationId xmlns:a16="http://schemas.microsoft.com/office/drawing/2014/main" id="{3DE12BC9-1280-4D94-BBC7-CCA4C1EF4E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izenplatzhalter 2">
            <a:extLst>
              <a:ext uri="{FF2B5EF4-FFF2-40B4-BE49-F238E27FC236}">
                <a16:creationId xmlns:a16="http://schemas.microsoft.com/office/drawing/2014/main" id="{62F22967-C945-A8E6-2591-AE7367FEDC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3556" name="Foliennummernplatzhalter 3">
            <a:extLst>
              <a:ext uri="{FF2B5EF4-FFF2-40B4-BE49-F238E27FC236}">
                <a16:creationId xmlns:a16="http://schemas.microsoft.com/office/drawing/2014/main" id="{3F9BC0D5-BF6E-34E1-699D-F6012B72F8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EBEAA4-5195-FF49-9D73-FEDBF812A288}" type="slidenum">
              <a:rPr lang="de-DE" altLang="de-DE"/>
              <a:pPr>
                <a:spcBef>
                  <a:spcPct val="0"/>
                </a:spcBef>
              </a:pPr>
              <a:t>8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>
            <a:extLst>
              <a:ext uri="{FF2B5EF4-FFF2-40B4-BE49-F238E27FC236}">
                <a16:creationId xmlns:a16="http://schemas.microsoft.com/office/drawing/2014/main" id="{849EEAF9-B22A-5650-00CB-5113A7A38B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izenplatzhalter 2">
            <a:extLst>
              <a:ext uri="{FF2B5EF4-FFF2-40B4-BE49-F238E27FC236}">
                <a16:creationId xmlns:a16="http://schemas.microsoft.com/office/drawing/2014/main" id="{90CC6571-805C-8138-851B-CA9395D125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5604" name="Foliennummernplatzhalter 3">
            <a:extLst>
              <a:ext uri="{FF2B5EF4-FFF2-40B4-BE49-F238E27FC236}">
                <a16:creationId xmlns:a16="http://schemas.microsoft.com/office/drawing/2014/main" id="{35480531-4259-9879-3097-5AF1E0748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7E18B1-4A13-5A4B-8CE5-09975C8E959B}" type="slidenum">
              <a:rPr lang="de-DE" altLang="de-DE"/>
              <a:pPr>
                <a:spcBef>
                  <a:spcPct val="0"/>
                </a:spcBef>
              </a:pPr>
              <a:t>9</a:t>
            </a:fld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7677214-8F46-5F99-959F-D6566F457E2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 useBgFill="1">
        <p:nvSpPr>
          <p:cNvPr id="3" name="Abgerundetes Rechteck 2">
            <a:extLst>
              <a:ext uri="{FF2B5EF4-FFF2-40B4-BE49-F238E27FC236}">
                <a16:creationId xmlns:a16="http://schemas.microsoft.com/office/drawing/2014/main" id="{CD8015BB-D2EB-EC87-B387-0FB99CADEF51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DA90FDC-5F56-0AD8-7CC2-3354EE6F0029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863DDA0-6645-DFA5-C70B-891DB246EF7B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2834A84-1EEF-2EFE-A0F0-2AF5EED8D260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7" name="Datumsplatzhalter 27">
            <a:extLst>
              <a:ext uri="{FF2B5EF4-FFF2-40B4-BE49-F238E27FC236}">
                <a16:creationId xmlns:a16="http://schemas.microsoft.com/office/drawing/2014/main" id="{60B3E4E1-F21A-D931-ACB5-226FE7BA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8EDC-2814-8C40-B2A1-C600F7F5CC5D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10" name="Fußzeilenplatzhalter 16">
            <a:extLst>
              <a:ext uri="{FF2B5EF4-FFF2-40B4-BE49-F238E27FC236}">
                <a16:creationId xmlns:a16="http://schemas.microsoft.com/office/drawing/2014/main" id="{C97CC0E1-36CC-1C5A-1C3E-00926E1A6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1" name="Foliennummernplatzhalter 28">
            <a:extLst>
              <a:ext uri="{FF2B5EF4-FFF2-40B4-BE49-F238E27FC236}">
                <a16:creationId xmlns:a16="http://schemas.microsoft.com/office/drawing/2014/main" id="{16C876C8-F55D-01F0-CD30-4A2C70571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30012-665C-CB4F-B0D1-75B28355FB8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55031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>
            <a:extLst>
              <a:ext uri="{FF2B5EF4-FFF2-40B4-BE49-F238E27FC236}">
                <a16:creationId xmlns:a16="http://schemas.microsoft.com/office/drawing/2014/main" id="{0C14E9EF-FA13-64CC-5C02-9AEB745B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565D2-AE44-9143-ABEF-A765DA6332CC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485E5EC7-3097-6C51-33F9-6D3B9833A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22">
            <a:extLst>
              <a:ext uri="{FF2B5EF4-FFF2-40B4-BE49-F238E27FC236}">
                <a16:creationId xmlns:a16="http://schemas.microsoft.com/office/drawing/2014/main" id="{3EB6D254-53C9-837D-3C78-51B80ED2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3AAE2-2517-2C4F-87DA-A50C94A908B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4081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>
            <a:extLst>
              <a:ext uri="{FF2B5EF4-FFF2-40B4-BE49-F238E27FC236}">
                <a16:creationId xmlns:a16="http://schemas.microsoft.com/office/drawing/2014/main" id="{A2F06153-0FED-FA6E-9919-531A59293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8B67C-300B-B54A-A8C6-023C9AF2A7BD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8A85AA6F-CDB5-C737-36B2-E407F3D54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22">
            <a:extLst>
              <a:ext uri="{FF2B5EF4-FFF2-40B4-BE49-F238E27FC236}">
                <a16:creationId xmlns:a16="http://schemas.microsoft.com/office/drawing/2014/main" id="{38D16733-81E7-8929-3317-91BA041D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AF431-47DC-7048-87D2-58556CD3952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4630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3" name="Datumsplatzhalter 13">
            <a:extLst>
              <a:ext uri="{FF2B5EF4-FFF2-40B4-BE49-F238E27FC236}">
                <a16:creationId xmlns:a16="http://schemas.microsoft.com/office/drawing/2014/main" id="{5233327E-04E4-909D-F703-C1F364E63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8163-AD3B-0947-AF76-B3156A903C1E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4E63DB33-5686-1578-CBCB-F188A1143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22">
            <a:extLst>
              <a:ext uri="{FF2B5EF4-FFF2-40B4-BE49-F238E27FC236}">
                <a16:creationId xmlns:a16="http://schemas.microsoft.com/office/drawing/2014/main" id="{C44A1BDF-5716-78EE-897E-DB1D1622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A61A2-7BD2-2A41-9F91-8B49C5702C1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0440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AFCD1F5-084A-B4F8-6B37-83AE2886C10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 useBgFill="1">
        <p:nvSpPr>
          <p:cNvPr id="5" name="Abgerundetes Rechteck 4">
            <a:extLst>
              <a:ext uri="{FF2B5EF4-FFF2-40B4-BE49-F238E27FC236}">
                <a16:creationId xmlns:a16="http://schemas.microsoft.com/office/drawing/2014/main" id="{06C56CE2-8A3D-85E2-EF20-9F84E28ED98D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07B582C-0D5B-4485-05F3-FFF944A0D49A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F2EE6EA-D238-6F91-FB56-6B525E49FE18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5AEA0DC-061E-27CB-514E-274A252BD72B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49BCECD0-3913-8940-557A-990606980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81D39-C9B3-4D45-9A3D-3F53191D263B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B1053A0C-AA37-0005-A705-3542B318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5B1AF410-FDB8-17DE-6406-F56DF93F9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6312F59-B276-5942-BF39-A11BE0EA92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39673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3" name="Datumsplatzhalter 13">
            <a:extLst>
              <a:ext uri="{FF2B5EF4-FFF2-40B4-BE49-F238E27FC236}">
                <a16:creationId xmlns:a16="http://schemas.microsoft.com/office/drawing/2014/main" id="{5D686D02-BF0D-B6E0-A44F-A19F2943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2E16B-1493-8146-9EF9-56F16710C47E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BAB7BCC3-A8BB-FDF2-DD27-B07C15499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22">
            <a:extLst>
              <a:ext uri="{FF2B5EF4-FFF2-40B4-BE49-F238E27FC236}">
                <a16:creationId xmlns:a16="http://schemas.microsoft.com/office/drawing/2014/main" id="{B073FDC8-25DB-1E9B-B51B-75AAB70D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466CC-BAE3-E543-ADF0-CE756EDE6FE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902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13">
            <a:extLst>
              <a:ext uri="{FF2B5EF4-FFF2-40B4-BE49-F238E27FC236}">
                <a16:creationId xmlns:a16="http://schemas.microsoft.com/office/drawing/2014/main" id="{36FBA735-0F29-C58A-3BD4-37B6A564C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54D77-7566-AE41-8C5E-7542A12FA5E2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F02DC46C-F49A-DD62-699F-6B9F0AFC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22">
            <a:extLst>
              <a:ext uri="{FF2B5EF4-FFF2-40B4-BE49-F238E27FC236}">
                <a16:creationId xmlns:a16="http://schemas.microsoft.com/office/drawing/2014/main" id="{776FBFB3-7193-D382-75FA-FE5902E7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E7698-51A5-1C48-A36A-760C51C288F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8200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13">
            <a:extLst>
              <a:ext uri="{FF2B5EF4-FFF2-40B4-BE49-F238E27FC236}">
                <a16:creationId xmlns:a16="http://schemas.microsoft.com/office/drawing/2014/main" id="{1201D433-2E04-9D09-83E5-ADC2519C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05297-172E-C840-B69F-10A5FFB312E4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8770588C-19B1-C384-A958-EAB8C587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22">
            <a:extLst>
              <a:ext uri="{FF2B5EF4-FFF2-40B4-BE49-F238E27FC236}">
                <a16:creationId xmlns:a16="http://schemas.microsoft.com/office/drawing/2014/main" id="{581FE373-239A-3A50-0F6C-1BA568935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6A021-9E4F-EC44-95FE-F6F5DEDC0D0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729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3">
            <a:extLst>
              <a:ext uri="{FF2B5EF4-FFF2-40B4-BE49-F238E27FC236}">
                <a16:creationId xmlns:a16="http://schemas.microsoft.com/office/drawing/2014/main" id="{6C748409-6AF6-A7F5-F156-320F023A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2B2F-D722-9D4E-ADC9-AABCAEFA035F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2445816-61EC-EB6F-1BE5-56632CD8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22">
            <a:extLst>
              <a:ext uri="{FF2B5EF4-FFF2-40B4-BE49-F238E27FC236}">
                <a16:creationId xmlns:a16="http://schemas.microsoft.com/office/drawing/2014/main" id="{38D2598C-DA61-5F93-D261-0FB2057F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237CF-4138-E04D-ACD5-4B6851D0AE2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238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E4AF27C5-583F-A437-499B-E3147588A59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 useBgFill="1">
        <p:nvSpPr>
          <p:cNvPr id="5" name="Abgerundetes Rechteck 4">
            <a:extLst>
              <a:ext uri="{FF2B5EF4-FFF2-40B4-BE49-F238E27FC236}">
                <a16:creationId xmlns:a16="http://schemas.microsoft.com/office/drawing/2014/main" id="{F999F27D-811D-6E98-0B79-F16724F6E6B4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Datumsplatzhalter 4">
            <a:extLst>
              <a:ext uri="{FF2B5EF4-FFF2-40B4-BE49-F238E27FC236}">
                <a16:creationId xmlns:a16="http://schemas.microsoft.com/office/drawing/2014/main" id="{347145AF-D874-6891-AE56-E03B9FF5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9DDE9-AEAC-3F4A-B8BF-DC2FD16B7711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0F2D2C8D-B17A-94FA-4B8E-2655209A8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oliennummernplatzhalter 6">
            <a:extLst>
              <a:ext uri="{FF2B5EF4-FFF2-40B4-BE49-F238E27FC236}">
                <a16:creationId xmlns:a16="http://schemas.microsoft.com/office/drawing/2014/main" id="{5E482656-609D-93B9-B2DF-DCE9560DB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27C2A-F7C7-3B4C-BD20-6B85F76E32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7273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E6E400E5-5EAD-D3A4-6DD9-5B1DC9549471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7D02394-1946-5553-C9EA-5C62D3CC7544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174B454-20F1-D235-CF8A-43C66B8A046D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8" name="Datumsplatzhalter 4">
            <a:extLst>
              <a:ext uri="{FF2B5EF4-FFF2-40B4-BE49-F238E27FC236}">
                <a16:creationId xmlns:a16="http://schemas.microsoft.com/office/drawing/2014/main" id="{FC266BF4-19CE-22E1-0145-9B09F4B81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BEF87-BF9D-904E-BB94-BDA9FB586811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2FCED21F-CB33-93FE-4FDF-151340E60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" name="Foliennummernplatzhalter 6">
            <a:extLst>
              <a:ext uri="{FF2B5EF4-FFF2-40B4-BE49-F238E27FC236}">
                <a16:creationId xmlns:a16="http://schemas.microsoft.com/office/drawing/2014/main" id="{8DA1F55A-76CE-566B-4455-50623285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4FD85CF7-4EC8-7642-AD51-B252D0F4E17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730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477CB560-0CB0-F1B5-FA91-2CED7CB926B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 useBgFill="1">
        <p:nvSpPr>
          <p:cNvPr id="8" name="Abgerundetes Rechteck 7">
            <a:extLst>
              <a:ext uri="{FF2B5EF4-FFF2-40B4-BE49-F238E27FC236}">
                <a16:creationId xmlns:a16="http://schemas.microsoft.com/office/drawing/2014/main" id="{69E3A836-1983-A9F8-C546-C00E6BA3AE7C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de-DE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1028" name="Titelplatzhalter 21">
            <a:extLst>
              <a:ext uri="{FF2B5EF4-FFF2-40B4-BE49-F238E27FC236}">
                <a16:creationId xmlns:a16="http://schemas.microsoft.com/office/drawing/2014/main" id="{75B9265D-1515-42AC-392C-B20D7521B5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en-US" altLang="de-DE"/>
          </a:p>
        </p:txBody>
      </p:sp>
      <p:sp>
        <p:nvSpPr>
          <p:cNvPr id="1029" name="Textplatzhalter 12">
            <a:extLst>
              <a:ext uri="{FF2B5EF4-FFF2-40B4-BE49-F238E27FC236}">
                <a16:creationId xmlns:a16="http://schemas.microsoft.com/office/drawing/2014/main" id="{691EEAD2-4129-F3D8-DE72-B780A46804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874118FB-86B5-53EF-079E-4713F854D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Perpetua" pitchFamily="18" charset="0"/>
                <a:cs typeface="Arial" charset="0"/>
              </a:defRPr>
            </a:lvl1pPr>
          </a:lstStyle>
          <a:p>
            <a:pPr>
              <a:defRPr/>
            </a:pPr>
            <a:fld id="{8E2E5A63-FA22-3548-B63E-45467A6D6B63}" type="datetimeFigureOut">
              <a:rPr lang="de-DE" altLang="de-DE"/>
              <a:pPr>
                <a:defRPr/>
              </a:pPr>
              <a:t>13.08.25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DC7276F-78A7-7818-EAA4-E8F53C552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Perpetua" pitchFamily="18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3" name="Foliennummernplatzhalter 22">
            <a:extLst>
              <a:ext uri="{FF2B5EF4-FFF2-40B4-BE49-F238E27FC236}">
                <a16:creationId xmlns:a16="http://schemas.microsoft.com/office/drawing/2014/main" id="{06EE744C-37F5-2F74-2BC4-2C10DE850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fld id="{C5F99E80-F4B9-8B4E-A212-18624019185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6" r:id="rId2"/>
    <p:sldLayoutId id="2147483804" r:id="rId3"/>
    <p:sldLayoutId id="2147483797" r:id="rId4"/>
    <p:sldLayoutId id="2147483798" r:id="rId5"/>
    <p:sldLayoutId id="2147483799" r:id="rId6"/>
    <p:sldLayoutId id="2147483800" r:id="rId7"/>
    <p:sldLayoutId id="2147483805" r:id="rId8"/>
    <p:sldLayoutId id="2147483806" r:id="rId9"/>
    <p:sldLayoutId id="2147483801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AEC7D0"/>
        </a:buClr>
        <a:buSzPct val="8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C32D2E"/>
        </a:buClr>
        <a:buSzPct val="80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C32D2E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Untertitel 2">
            <a:extLst>
              <a:ext uri="{FF2B5EF4-FFF2-40B4-BE49-F238E27FC236}">
                <a16:creationId xmlns:a16="http://schemas.microsoft.com/office/drawing/2014/main" id="{71353351-3C4D-1A12-F93F-CC29CF742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1213" y="3286125"/>
            <a:ext cx="4981575" cy="3286125"/>
          </a:xfrm>
        </p:spPr>
        <p:txBody>
          <a:bodyPr/>
          <a:lstStyle/>
          <a:p>
            <a:pPr eaLnBrk="1" hangingPunct="1"/>
            <a:r>
              <a:rPr lang="de-DE" altLang="de-DE" sz="2400" b="1" dirty="0"/>
              <a:t>Kooperation </a:t>
            </a:r>
            <a:r>
              <a:rPr lang="de-DE" altLang="de-DE" sz="2400" b="1" dirty="0" err="1"/>
              <a:t>Kiga</a:t>
            </a:r>
            <a:r>
              <a:rPr lang="de-DE" altLang="de-DE" sz="2400" b="1" dirty="0"/>
              <a:t> - GS</a:t>
            </a:r>
          </a:p>
          <a:p>
            <a:pPr eaLnBrk="1" hangingPunct="1"/>
            <a:endParaRPr lang="de-DE" altLang="de-DE" sz="1400" dirty="0"/>
          </a:p>
          <a:p>
            <a:pPr eaLnBrk="1" hangingPunct="1"/>
            <a:endParaRPr lang="de-DE" altLang="de-DE" sz="1800" dirty="0"/>
          </a:p>
          <a:p>
            <a:pPr eaLnBrk="1" hangingPunct="1"/>
            <a:r>
              <a:rPr lang="de-DE" altLang="de-DE" sz="1400" dirty="0"/>
              <a:t>Schulleitung</a:t>
            </a:r>
            <a:br>
              <a:rPr lang="de-DE" altLang="de-DE" sz="1400" dirty="0"/>
            </a:br>
            <a:r>
              <a:rPr lang="de-DE" altLang="de-DE" sz="1400" dirty="0"/>
              <a:t>Kooperationslehrkräfte</a:t>
            </a:r>
          </a:p>
          <a:p>
            <a:pPr eaLnBrk="1" hangingPunct="1"/>
            <a:r>
              <a:rPr lang="de-DE" altLang="de-DE" sz="1400" dirty="0"/>
              <a:t>Erzieherinnen</a:t>
            </a:r>
          </a:p>
          <a:p>
            <a:pPr eaLnBrk="1" hangingPunct="1"/>
            <a:r>
              <a:rPr lang="de-DE" altLang="de-DE" sz="1400" dirty="0"/>
              <a:t>15.Juli 2025</a:t>
            </a:r>
          </a:p>
          <a:p>
            <a:pPr eaLnBrk="1" hangingPunct="1"/>
            <a:endParaRPr lang="de-DE" altLang="de-DE" dirty="0"/>
          </a:p>
          <a:p>
            <a:pPr eaLnBrk="1" hangingPunct="1"/>
            <a:endParaRPr lang="de-DE" altLang="de-DE" dirty="0"/>
          </a:p>
        </p:txBody>
      </p:sp>
      <p:sp>
        <p:nvSpPr>
          <p:cNvPr id="8195" name="Titel 1">
            <a:extLst>
              <a:ext uri="{FF2B5EF4-FFF2-40B4-BE49-F238E27FC236}">
                <a16:creationId xmlns:a16="http://schemas.microsoft.com/office/drawing/2014/main" id="{D1C5F377-0F0F-3109-BC5F-B5F24E82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de-DE" altLang="de-DE"/>
              <a:t>Bereit für die Schule?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Inhaltsplatzhalter 4">
            <a:extLst>
              <a:ext uri="{FF2B5EF4-FFF2-40B4-BE49-F238E27FC236}">
                <a16:creationId xmlns:a16="http://schemas.microsoft.com/office/drawing/2014/main" id="{B7243C79-7F2B-C14B-C5BE-3C9FD1D44FC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271611"/>
            <a:ext cx="8280400" cy="61817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Inhaltsplatzhalter 3">
            <a:extLst>
              <a:ext uri="{FF2B5EF4-FFF2-40B4-BE49-F238E27FC236}">
                <a16:creationId xmlns:a16="http://schemas.microsoft.com/office/drawing/2014/main" id="{14BFB625-1C9E-9343-F19C-8C3BF22F20A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260648"/>
            <a:ext cx="8435975" cy="631031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Inhaltsplatzhalter 3">
            <a:extLst>
              <a:ext uri="{FF2B5EF4-FFF2-40B4-BE49-F238E27FC236}">
                <a16:creationId xmlns:a16="http://schemas.microsoft.com/office/drawing/2014/main" id="{8D729F5A-6056-112F-F1D6-A83378A8BDF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333375"/>
            <a:ext cx="8640763" cy="629761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Inhaltsplatzhalter 2">
            <a:extLst>
              <a:ext uri="{FF2B5EF4-FFF2-40B4-BE49-F238E27FC236}">
                <a16:creationId xmlns:a16="http://schemas.microsoft.com/office/drawing/2014/main" id="{386FF5BA-8A16-5E96-5BEE-2E00AC25C3A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113" y="2492375"/>
            <a:ext cx="7772400" cy="18383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de-DE" altLang="de-DE" sz="2400"/>
              <a:t>Ein schulfähiges Kind muss nicht alle aufgezeigten Anforderungen komplett erfüllen. Es kommt darauf an, die </a:t>
            </a:r>
            <a:r>
              <a:rPr lang="de-DE" altLang="de-DE" sz="2400">
                <a:solidFill>
                  <a:srgbClr val="C32D2E"/>
                </a:solidFill>
              </a:rPr>
              <a:t>Stärken und Defizite zu kennen </a:t>
            </a:r>
            <a:r>
              <a:rPr lang="de-DE" altLang="de-DE" sz="2400"/>
              <a:t>und </a:t>
            </a:r>
            <a:r>
              <a:rPr lang="de-DE" altLang="de-DE" sz="2400">
                <a:solidFill>
                  <a:srgbClr val="C32D2E"/>
                </a:solidFill>
              </a:rPr>
              <a:t>gemeinsam sachlich </a:t>
            </a:r>
            <a:r>
              <a:rPr lang="de-DE" altLang="de-DE" sz="2400"/>
              <a:t>abzuwägen </a:t>
            </a:r>
            <a:br>
              <a:rPr lang="de-DE" altLang="de-DE" sz="2400"/>
            </a:br>
            <a:r>
              <a:rPr lang="de-DE" altLang="de-DE" sz="2400"/>
              <a:t>bzw. zu entscheiden. </a:t>
            </a:r>
            <a:br>
              <a:rPr lang="de-DE" altLang="de-DE" sz="2400"/>
            </a:br>
            <a:endParaRPr lang="de-DE" altLang="de-DE" sz="2400"/>
          </a:p>
          <a:p>
            <a:pPr eaLnBrk="1" hangingPunct="1">
              <a:lnSpc>
                <a:spcPct val="90000"/>
              </a:lnSpc>
            </a:pPr>
            <a:endParaRPr lang="de-DE" altLang="de-DE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>
            <a:extLst>
              <a:ext uri="{FF2B5EF4-FFF2-40B4-BE49-F238E27FC236}">
                <a16:creationId xmlns:a16="http://schemas.microsoft.com/office/drawing/2014/main" id="{51859546-96AF-FFA0-B6C0-27D7E99C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Kooperation Kindergarten - Schule</a:t>
            </a:r>
          </a:p>
        </p:txBody>
      </p:sp>
      <p:sp>
        <p:nvSpPr>
          <p:cNvPr id="31747" name="Inhaltsplatzhalter 2">
            <a:extLst>
              <a:ext uri="{FF2B5EF4-FFF2-40B4-BE49-F238E27FC236}">
                <a16:creationId xmlns:a16="http://schemas.microsoft.com/office/drawing/2014/main" id="{7FCEE01B-AC3A-CD4D-3672-48559C171C6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113" y="1989138"/>
            <a:ext cx="7772400" cy="3671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de-DE" sz="2000" b="1" dirty="0">
                <a:solidFill>
                  <a:schemeClr val="accent1"/>
                </a:solidFill>
              </a:rPr>
              <a:t>Beobachtung </a:t>
            </a:r>
            <a:br>
              <a:rPr lang="de-DE" altLang="de-DE" sz="2000" b="1" dirty="0">
                <a:solidFill>
                  <a:schemeClr val="accent1"/>
                </a:solidFill>
              </a:rPr>
            </a:br>
            <a:r>
              <a:rPr lang="de-DE" altLang="de-DE" sz="2000" dirty="0"/>
              <a:t>von Kindern in unterschiedlichen Situationen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endParaRPr lang="de-DE" altLang="de-DE" sz="20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000" b="1" dirty="0">
                <a:solidFill>
                  <a:schemeClr val="accent1"/>
                </a:solidFill>
              </a:rPr>
              <a:t>Austausch</a:t>
            </a:r>
            <a:br>
              <a:rPr lang="de-DE" altLang="de-DE" sz="2000" b="1" dirty="0">
                <a:solidFill>
                  <a:schemeClr val="accent1"/>
                </a:solidFill>
              </a:rPr>
            </a:br>
            <a:r>
              <a:rPr lang="de-DE" altLang="de-DE" sz="2000" dirty="0"/>
              <a:t>zwischen ErzieherInnen und </a:t>
            </a:r>
            <a:r>
              <a:rPr lang="de-DE" altLang="de-DE" sz="2000" dirty="0" err="1"/>
              <a:t>KooperationslehrerIn</a:t>
            </a:r>
            <a:endParaRPr lang="de-DE" altLang="de-DE" sz="2000" dirty="0"/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endParaRPr lang="de-DE" altLang="de-DE" sz="20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000" b="1" dirty="0">
                <a:solidFill>
                  <a:schemeClr val="accent1"/>
                </a:solidFill>
              </a:rPr>
              <a:t>Kennenlernen</a:t>
            </a:r>
            <a:br>
              <a:rPr lang="de-DE" altLang="de-DE" sz="2000" b="1" dirty="0">
                <a:solidFill>
                  <a:schemeClr val="accent1"/>
                </a:solidFill>
              </a:rPr>
            </a:br>
            <a:r>
              <a:rPr lang="de-DE" altLang="de-DE" sz="2000" dirty="0"/>
              <a:t>von Schule und Bezugspersonen</a:t>
            </a:r>
            <a:br>
              <a:rPr lang="de-DE" altLang="de-DE" sz="2000" b="1" dirty="0"/>
            </a:br>
            <a:endParaRPr lang="de-DE" altLang="de-DE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de-DE" sz="2000" b="1" dirty="0">
                <a:solidFill>
                  <a:schemeClr val="accent1"/>
                </a:solidFill>
              </a:rPr>
              <a:t>Beratung</a:t>
            </a:r>
            <a:br>
              <a:rPr lang="de-DE" altLang="de-DE" sz="2000" dirty="0">
                <a:solidFill>
                  <a:schemeClr val="accent1"/>
                </a:solidFill>
              </a:rPr>
            </a:br>
            <a:r>
              <a:rPr lang="de-DE" altLang="de-DE" sz="2000" dirty="0"/>
              <a:t>auch Elternberatung!</a:t>
            </a:r>
            <a:br>
              <a:rPr lang="de-DE" altLang="de-DE" sz="2000" dirty="0"/>
            </a:br>
            <a:br>
              <a:rPr lang="de-DE" altLang="de-DE" sz="2000" dirty="0"/>
            </a:br>
            <a:endParaRPr lang="de-DE" altLang="de-DE" sz="2000" b="1" dirty="0">
              <a:solidFill>
                <a:srgbClr val="C32D2E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AA708B54-EAD5-EF1C-29E0-2D15CE1169B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54831549"/>
              </p:ext>
            </p:extLst>
          </p:nvPr>
        </p:nvGraphicFramePr>
        <p:xfrm>
          <a:off x="755576" y="692696"/>
          <a:ext cx="7772400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F240A485-DBA1-7859-69F6-EAB3E78DCDD4}"/>
              </a:ext>
            </a:extLst>
          </p:cNvPr>
          <p:cNvCxnSpPr/>
          <p:nvPr/>
        </p:nvCxnSpPr>
        <p:spPr>
          <a:xfrm>
            <a:off x="3492500" y="4508500"/>
            <a:ext cx="0" cy="1152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B95D1F7D-EC52-8CB2-7BAC-45873979D7CB}"/>
              </a:ext>
            </a:extLst>
          </p:cNvPr>
          <p:cNvCxnSpPr/>
          <p:nvPr/>
        </p:nvCxnSpPr>
        <p:spPr>
          <a:xfrm>
            <a:off x="5940425" y="4508500"/>
            <a:ext cx="0" cy="1152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Inhaltsplatzhalter 2">
            <a:extLst>
              <a:ext uri="{FF2B5EF4-FFF2-40B4-BE49-F238E27FC236}">
                <a16:creationId xmlns:a16="http://schemas.microsoft.com/office/drawing/2014/main" id="{D62336F3-463F-DEEA-B49D-4EFE99003FD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 typeface="Wingdings 2" pitchFamily="2" charset="2"/>
              <a:buNone/>
            </a:pPr>
            <a:br>
              <a:rPr lang="de-DE" altLang="de-DE"/>
            </a:br>
            <a:endParaRPr lang="de-DE" altLang="de-DE"/>
          </a:p>
          <a:p>
            <a:pPr algn="ctr" eaLnBrk="1" hangingPunct="1">
              <a:buFont typeface="Wingdings 2" pitchFamily="2" charset="2"/>
              <a:buNone/>
            </a:pPr>
            <a:endParaRPr lang="de-DE" altLang="de-DE"/>
          </a:p>
          <a:p>
            <a:pPr algn="ctr" eaLnBrk="1" hangingPunct="1">
              <a:buFont typeface="Wingdings 2" pitchFamily="2" charset="2"/>
              <a:buNone/>
            </a:pPr>
            <a:r>
              <a:rPr lang="de-DE" altLang="de-DE">
                <a:solidFill>
                  <a:srgbClr val="C32D2E"/>
                </a:solidFill>
              </a:rPr>
              <a:t>Im Mittelpunkt muss IMMER </a:t>
            </a:r>
          </a:p>
          <a:p>
            <a:pPr algn="ctr" eaLnBrk="1" hangingPunct="1">
              <a:buFont typeface="Wingdings 2" pitchFamily="2" charset="2"/>
              <a:buNone/>
            </a:pPr>
            <a:r>
              <a:rPr lang="de-DE" altLang="de-DE" b="1">
                <a:solidFill>
                  <a:srgbClr val="C32D2E"/>
                </a:solidFill>
              </a:rPr>
              <a:t>das  Wohl und die voraussichtliche Entwicklung </a:t>
            </a:r>
          </a:p>
          <a:p>
            <a:pPr algn="ctr" eaLnBrk="1" hangingPunct="1">
              <a:buFont typeface="Wingdings 2" pitchFamily="2" charset="2"/>
              <a:buNone/>
            </a:pPr>
            <a:r>
              <a:rPr lang="de-DE" altLang="de-DE">
                <a:solidFill>
                  <a:srgbClr val="C32D2E"/>
                </a:solidFill>
              </a:rPr>
              <a:t>des </a:t>
            </a:r>
            <a:r>
              <a:rPr lang="de-DE" altLang="de-DE" b="1">
                <a:solidFill>
                  <a:srgbClr val="C32D2E"/>
                </a:solidFill>
              </a:rPr>
              <a:t>Kindes</a:t>
            </a:r>
            <a:r>
              <a:rPr lang="de-DE" altLang="de-DE">
                <a:solidFill>
                  <a:srgbClr val="C32D2E"/>
                </a:solidFill>
              </a:rPr>
              <a:t> stehen!</a:t>
            </a:r>
            <a:r>
              <a:rPr lang="de-DE" altLang="de-DE" sz="2800">
                <a:solidFill>
                  <a:srgbClr val="C32D2E"/>
                </a:solidFill>
              </a:rPr>
              <a:t> </a:t>
            </a:r>
            <a:endParaRPr lang="de-DE" altLang="de-DE">
              <a:solidFill>
                <a:srgbClr val="C32D2E"/>
              </a:solidFill>
            </a:endParaRPr>
          </a:p>
          <a:p>
            <a:pPr algn="ctr" eaLnBrk="1" hangingPunct="1">
              <a:buFont typeface="Wingdings 2" pitchFamily="2" charset="2"/>
              <a:buNone/>
            </a:pPr>
            <a:endParaRPr lang="de-DE" altLang="de-DE">
              <a:solidFill>
                <a:srgbClr val="C32D2E"/>
              </a:solidFill>
            </a:endParaRPr>
          </a:p>
          <a:p>
            <a:pPr algn="ctr" eaLnBrk="1" hangingPunct="1">
              <a:buFont typeface="Wingdings 2" pitchFamily="2" charset="2"/>
              <a:buNone/>
            </a:pPr>
            <a:endParaRPr lang="de-DE" altLang="de-DE"/>
          </a:p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Inhaltsplatzhalter 2">
            <a:extLst>
              <a:ext uri="{FF2B5EF4-FFF2-40B4-BE49-F238E27FC236}">
                <a16:creationId xmlns:a16="http://schemas.microsoft.com/office/drawing/2014/main" id="{150BD716-3A9B-DCA0-DB0C-240F9FFFFD5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113" y="908050"/>
            <a:ext cx="7772400" cy="4572000"/>
          </a:xfrm>
        </p:spPr>
        <p:txBody>
          <a:bodyPr/>
          <a:lstStyle/>
          <a:p>
            <a:pPr algn="ctr" eaLnBrk="1" hangingPunct="1">
              <a:buFont typeface="Wingdings 2" pitchFamily="2" charset="2"/>
              <a:buNone/>
            </a:pPr>
            <a:r>
              <a:rPr lang="de-DE" altLang="de-DE" sz="4400" b="1">
                <a:solidFill>
                  <a:schemeClr val="accent1"/>
                </a:solidFill>
              </a:rPr>
              <a:t>DANKE &amp; </a:t>
            </a:r>
            <a:br>
              <a:rPr lang="de-DE" altLang="de-DE" sz="4400" b="1">
                <a:solidFill>
                  <a:schemeClr val="accent1"/>
                </a:solidFill>
              </a:rPr>
            </a:br>
            <a:r>
              <a:rPr lang="de-DE" altLang="de-DE" sz="4400" b="1">
                <a:solidFill>
                  <a:schemeClr val="accent1"/>
                </a:solidFill>
              </a:rPr>
              <a:t>Herzlich Willkommen!</a:t>
            </a:r>
            <a:br>
              <a:rPr lang="de-DE" altLang="de-DE" sz="4000" b="1">
                <a:solidFill>
                  <a:schemeClr val="accent1"/>
                </a:solidFill>
              </a:rPr>
            </a:br>
            <a:br>
              <a:rPr lang="de-DE" altLang="de-DE" sz="1800" b="1">
                <a:solidFill>
                  <a:schemeClr val="accent1"/>
                </a:solidFill>
              </a:rPr>
            </a:br>
            <a:r>
              <a:rPr lang="de-DE" altLang="de-DE" sz="2000">
                <a:solidFill>
                  <a:schemeClr val="accent1"/>
                </a:solidFill>
              </a:rPr>
              <a:t> </a:t>
            </a:r>
            <a:endParaRPr lang="de-DE" altLang="de-DE">
              <a:solidFill>
                <a:schemeClr val="accent1"/>
              </a:solidFill>
            </a:endParaRP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E270C585-2C00-BC31-D984-525469282F07}"/>
              </a:ext>
            </a:extLst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2492375"/>
            <a:ext cx="3344863" cy="3384550"/>
          </a:xfrm>
          <a:prstGeom prst="rect">
            <a:avLst/>
          </a:prstGeom>
          <a:noFill/>
          <a:ln>
            <a:noFill/>
          </a:ln>
          <a:effectLst>
            <a:outerShdw blurRad="63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>
            <a:extLst>
              <a:ext uri="{FF2B5EF4-FFF2-40B4-BE49-F238E27FC236}">
                <a16:creationId xmlns:a16="http://schemas.microsoft.com/office/drawing/2014/main" id="{225C414C-9819-6124-752D-F2FB6E51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Schulrechtliche Bestimmungen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76FD35-C1DA-3E08-4514-37B1412D707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6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de-DE" sz="1900" b="1">
                <a:solidFill>
                  <a:schemeClr val="accent1"/>
                </a:solidFill>
              </a:rPr>
              <a:t>Schulpflicht </a:t>
            </a:r>
            <a:br>
              <a:rPr lang="de-DE" altLang="de-DE" sz="1900" b="1">
                <a:solidFill>
                  <a:schemeClr val="accent1"/>
                </a:solidFill>
              </a:rPr>
            </a:br>
            <a:r>
              <a:rPr lang="de-DE" altLang="de-DE" sz="1900"/>
              <a:t>Schulpflichtig werden alle Kinder, die bis zum 30. Juni 2026 das sechste Lebensjahr vollendet haben, also 6 Jahre alt geworden sind</a:t>
            </a:r>
            <a:r>
              <a:rPr lang="de-DE" altLang="de-DE"/>
              <a:t>.</a:t>
            </a:r>
            <a:br>
              <a:rPr lang="de-DE" altLang="de-DE" sz="1900" b="1"/>
            </a:br>
            <a:endParaRPr lang="de-DE" altLang="de-DE" sz="1900" b="1"/>
          </a:p>
          <a:p>
            <a:pPr eaLnBrk="1" hangingPunct="1">
              <a:lnSpc>
                <a:spcPct val="80000"/>
              </a:lnSpc>
            </a:pPr>
            <a:r>
              <a:rPr lang="de-DE" altLang="de-DE" sz="1900" b="1">
                <a:solidFill>
                  <a:schemeClr val="accent1"/>
                </a:solidFill>
              </a:rPr>
              <a:t>„Kannkinder“/Vorzeitige Einschulung</a:t>
            </a:r>
            <a:br>
              <a:rPr lang="de-DE" altLang="de-DE" sz="1900">
                <a:solidFill>
                  <a:schemeClr val="accent1"/>
                </a:solidFill>
              </a:rPr>
            </a:br>
            <a:r>
              <a:rPr lang="de-DE" altLang="de-DE" sz="1900"/>
              <a:t>Eltern, deren Kinder nach dem Stichtag geboren sind und bis zum 30. Juni des folgenden Kalenderjahres das sechste Lebensjahr vollendet haben, können – wie bislang – die Schulpflicht durch die einfache Anmeldung an der Grundschule auslösen.</a:t>
            </a:r>
            <a:br>
              <a:rPr lang="de-DE" altLang="de-DE" sz="1900"/>
            </a:br>
            <a:br>
              <a:rPr lang="de-DE" altLang="de-DE" sz="1900"/>
            </a:br>
            <a:r>
              <a:rPr lang="de-DE" altLang="de-DE" sz="1900"/>
              <a:t>Ihre Schulpflicht wird mittels der </a:t>
            </a:r>
            <a:r>
              <a:rPr lang="de-DE" altLang="de-DE" sz="1900">
                <a:solidFill>
                  <a:srgbClr val="C32D2E"/>
                </a:solidFill>
              </a:rPr>
              <a:t>Anmeldung</a:t>
            </a:r>
            <a:r>
              <a:rPr lang="de-DE" altLang="de-DE" sz="1900"/>
              <a:t> an der Schule durch die Eltern ausgelöst.</a:t>
            </a:r>
            <a:br>
              <a:rPr lang="de-DE" altLang="de-DE" sz="1900"/>
            </a:br>
            <a:endParaRPr lang="de-DE" altLang="de-DE" sz="1900"/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br>
              <a:rPr lang="de-DE" altLang="de-DE" sz="1900" b="1">
                <a:solidFill>
                  <a:schemeClr val="accent1"/>
                </a:solidFill>
              </a:rPr>
            </a:br>
            <a:br>
              <a:rPr lang="de-DE" altLang="de-DE" sz="1900" b="1">
                <a:solidFill>
                  <a:schemeClr val="accent1"/>
                </a:solidFill>
              </a:rPr>
            </a:br>
            <a:br>
              <a:rPr lang="de-DE" altLang="de-DE" sz="1900"/>
            </a:br>
            <a:r>
              <a:rPr lang="de-DE" altLang="de-DE" sz="2800" b="1">
                <a:solidFill>
                  <a:srgbClr val="C00000"/>
                </a:solidFill>
              </a:rPr>
              <a:t>Die Schulleitung entscheidet :</a:t>
            </a:r>
            <a:br>
              <a:rPr lang="de-DE" altLang="de-DE" sz="2800" b="1">
                <a:solidFill>
                  <a:srgbClr val="C00000"/>
                </a:solidFill>
              </a:rPr>
            </a:br>
            <a:r>
              <a:rPr lang="de-DE" altLang="de-DE" sz="2800" b="1">
                <a:solidFill>
                  <a:srgbClr val="C00000"/>
                </a:solidFill>
              </a:rPr>
              <a:t>Aufnahme oder weitere Diagnostik!</a:t>
            </a:r>
            <a:br>
              <a:rPr lang="de-DE" altLang="de-DE" sz="1900"/>
            </a:br>
            <a:endParaRPr lang="de-DE" altLang="de-DE" sz="1800" b="1">
              <a:solidFill>
                <a:srgbClr val="C32D2E"/>
              </a:solidFill>
            </a:endParaRPr>
          </a:p>
        </p:txBody>
      </p:sp>
      <p:sp>
        <p:nvSpPr>
          <p:cNvPr id="4" name="Pfeil nach rechts 3">
            <a:extLst>
              <a:ext uri="{FF2B5EF4-FFF2-40B4-BE49-F238E27FC236}">
                <a16:creationId xmlns:a16="http://schemas.microsoft.com/office/drawing/2014/main" id="{505A1C07-9FF7-EF78-9116-24B8C5F25B3D}"/>
              </a:ext>
            </a:extLst>
          </p:cNvPr>
          <p:cNvSpPr/>
          <p:nvPr/>
        </p:nvSpPr>
        <p:spPr>
          <a:xfrm>
            <a:off x="627063" y="5445125"/>
            <a:ext cx="574675" cy="57785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C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64BCEC2C-5E29-CCCE-AA12-EAA14B1A9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altLang="de-DE"/>
              <a:t>Begriffsklärung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EEC779-B5BD-053D-70A8-AB721D5765B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750" y="1804988"/>
            <a:ext cx="8115300" cy="50530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800" b="1">
                <a:solidFill>
                  <a:schemeClr val="accent1"/>
                </a:solidFill>
              </a:rPr>
              <a:t>Schulreife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000"/>
              <a:t>stark an der körperlichen Entwicklung orientiert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000"/>
              <a:t>einfach abwarten, bis das Kind  “reift“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000"/>
              <a:t>d.h. alle Kinder haben die gleichen Voraussetzungen / Fähigkeiten zum Schulbeginn</a:t>
            </a:r>
            <a:br>
              <a:rPr lang="de-DE" altLang="de-DE" sz="2000"/>
            </a:br>
            <a:endParaRPr lang="de-DE" altLang="de-DE" sz="2000"/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800" b="1">
                <a:solidFill>
                  <a:schemeClr val="accent1"/>
                </a:solidFill>
              </a:rPr>
              <a:t>Schulfähigkeit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000"/>
              <a:t>Ist nicht mittels „Checkliste“ abprüfbar</a:t>
            </a:r>
            <a:br>
              <a:rPr lang="de-DE" altLang="de-DE" sz="2000"/>
            </a:br>
            <a:endParaRPr lang="de-DE" altLang="de-DE" sz="2000"/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000" b="1"/>
              <a:t>SONDERN</a:t>
            </a:r>
            <a:r>
              <a:rPr lang="de-DE" altLang="de-DE" sz="2000"/>
              <a:t> ergibt sich aus der Zusammenschau von</a:t>
            </a:r>
          </a:p>
          <a:p>
            <a:pPr lvl="1"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b="1">
                <a:solidFill>
                  <a:schemeClr val="accent1"/>
                </a:solidFill>
              </a:rPr>
              <a:t>Gesamtpersönlichkeit des Kindes</a:t>
            </a:r>
          </a:p>
          <a:p>
            <a:pPr lvl="1"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b="1">
                <a:solidFill>
                  <a:schemeClr val="accent1"/>
                </a:solidFill>
              </a:rPr>
              <a:t>Anforderungen und Gegebenheiten der Schule</a:t>
            </a:r>
          </a:p>
          <a:p>
            <a:pPr lvl="1"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b="1">
                <a:solidFill>
                  <a:schemeClr val="accent1"/>
                </a:solidFill>
              </a:rPr>
              <a:t>Lebensraum</a:t>
            </a:r>
          </a:p>
          <a:p>
            <a:pPr lvl="1"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b="1">
                <a:solidFill>
                  <a:schemeClr val="accent1"/>
                </a:solidFill>
              </a:rPr>
              <a:t>Umwelt</a:t>
            </a:r>
            <a:br>
              <a:rPr lang="de-DE" altLang="de-DE" sz="1900"/>
            </a:br>
            <a:endParaRPr lang="de-DE" altLang="de-DE" sz="1900"/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000" b="1">
                <a:solidFill>
                  <a:srgbClr val="C00000"/>
                </a:solidFill>
              </a:rPr>
              <a:t>        D.h. Schulfähigkeit ist bei jedem Kind anders ausgeprägt / gestaltet</a:t>
            </a:r>
            <a:br>
              <a:rPr lang="de-DE" altLang="de-DE" sz="2000" b="1"/>
            </a:br>
            <a:endParaRPr lang="de-DE" altLang="de-DE" sz="2000" b="1"/>
          </a:p>
        </p:txBody>
      </p:sp>
      <p:sp>
        <p:nvSpPr>
          <p:cNvPr id="5" name="Pfeil nach rechts 4">
            <a:extLst>
              <a:ext uri="{FF2B5EF4-FFF2-40B4-BE49-F238E27FC236}">
                <a16:creationId xmlns:a16="http://schemas.microsoft.com/office/drawing/2014/main" id="{6AC3B1A8-491D-1D4C-1AE1-063B652FB751}"/>
              </a:ext>
            </a:extLst>
          </p:cNvPr>
          <p:cNvSpPr/>
          <p:nvPr/>
        </p:nvSpPr>
        <p:spPr>
          <a:xfrm>
            <a:off x="684213" y="6092825"/>
            <a:ext cx="358775" cy="28892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C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AB5F5-BE2B-1A8C-394C-F086C45F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altLang="de-DE" sz="4400"/>
              <a:t>Voraussetzungen</a:t>
            </a:r>
            <a:br>
              <a:rPr lang="de-DE" altLang="de-DE" sz="3600"/>
            </a:br>
            <a:r>
              <a:rPr lang="de-DE" altLang="de-DE" sz="2400"/>
              <a:t> für einen gelingenden Start</a:t>
            </a:r>
            <a:endParaRPr lang="de-DE" altLang="de-DE" sz="3600"/>
          </a:p>
        </p:txBody>
      </p:sp>
      <p:pic>
        <p:nvPicPr>
          <p:cNvPr id="14339" name="Grafik 8" descr="http://www.elternbriefe.de/images/elternbriefe/22/schulreife.gif">
            <a:extLst>
              <a:ext uri="{FF2B5EF4-FFF2-40B4-BE49-F238E27FC236}">
                <a16:creationId xmlns:a16="http://schemas.microsoft.com/office/drawing/2014/main" id="{0C6FFA5B-2EBA-9D1B-0D85-BB593BFB8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09"/>
          <a:stretch>
            <a:fillRect/>
          </a:stretch>
        </p:blipFill>
        <p:spPr bwMode="auto">
          <a:xfrm>
            <a:off x="3143250" y="2786063"/>
            <a:ext cx="2665413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21EDBA58-7F15-EA0B-41A2-356D71736ACD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285720" y="1357298"/>
          <a:ext cx="857256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BCDE2-853E-7144-5955-36BAF0BD64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altLang="de-DE" sz="3600" b="1"/>
              <a:t>Motorische Entwicklung</a:t>
            </a:r>
            <a:br>
              <a:rPr lang="de-DE" altLang="de-DE" sz="3600" b="1"/>
            </a:br>
            <a:endParaRPr lang="de-DE" altLang="de-DE" sz="3600" b="1"/>
          </a:p>
        </p:txBody>
      </p:sp>
      <p:sp>
        <p:nvSpPr>
          <p:cNvPr id="16387" name="Inhaltsplatzhalter 2">
            <a:extLst>
              <a:ext uri="{FF2B5EF4-FFF2-40B4-BE49-F238E27FC236}">
                <a16:creationId xmlns:a16="http://schemas.microsoft.com/office/drawing/2014/main" id="{23EFF144-E472-BF56-90B6-1159F6507D9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de-DE" altLang="de-DE" sz="2400" b="1">
                <a:solidFill>
                  <a:schemeClr val="accent1"/>
                </a:solidFill>
              </a:rPr>
              <a:t>Grobmotorik</a:t>
            </a:r>
          </a:p>
          <a:p>
            <a:pPr eaLnBrk="1" hangingPunct="1">
              <a:lnSpc>
                <a:spcPct val="90000"/>
              </a:lnSpc>
              <a:buFont typeface="Symbol" pitchFamily="2" charset="2"/>
              <a:buChar char="-"/>
            </a:pPr>
            <a:r>
              <a:rPr lang="de-DE" altLang="de-DE" sz="2200"/>
              <a:t>Koordination beim Laufen etc.</a:t>
            </a:r>
          </a:p>
          <a:p>
            <a:pPr eaLnBrk="1" hangingPunct="1">
              <a:lnSpc>
                <a:spcPct val="90000"/>
              </a:lnSpc>
              <a:buFont typeface="Symbol" pitchFamily="2" charset="2"/>
              <a:buChar char="-"/>
            </a:pPr>
            <a:r>
              <a:rPr lang="de-DE" altLang="de-DE" sz="2200"/>
              <a:t>Gleichgewicht</a:t>
            </a:r>
          </a:p>
          <a:p>
            <a:pPr eaLnBrk="1" hangingPunct="1">
              <a:lnSpc>
                <a:spcPct val="90000"/>
              </a:lnSpc>
              <a:buFont typeface="Symbol" pitchFamily="2" charset="2"/>
              <a:buChar char="-"/>
            </a:pPr>
            <a:r>
              <a:rPr lang="de-DE" altLang="de-DE" sz="2200"/>
              <a:t>Klettern/ Balancieren</a:t>
            </a:r>
          </a:p>
          <a:p>
            <a:pPr eaLnBrk="1" hangingPunct="1">
              <a:lnSpc>
                <a:spcPct val="90000"/>
              </a:lnSpc>
              <a:buFont typeface="Symbol" pitchFamily="2" charset="2"/>
              <a:buChar char="-"/>
            </a:pPr>
            <a:r>
              <a:rPr lang="de-DE" altLang="de-DE" sz="2200"/>
              <a:t>Sitzhaltung</a:t>
            </a:r>
            <a:br>
              <a:rPr lang="de-DE" altLang="de-DE" sz="2200"/>
            </a:br>
            <a:endParaRPr lang="de-DE" altLang="de-DE" sz="2200"/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de-DE" altLang="de-DE" sz="2400" b="1">
                <a:solidFill>
                  <a:schemeClr val="accent1"/>
                </a:solidFill>
              </a:rPr>
              <a:t>Feinmotorik</a:t>
            </a:r>
          </a:p>
          <a:p>
            <a:pPr eaLnBrk="1" hangingPunct="1">
              <a:lnSpc>
                <a:spcPct val="90000"/>
              </a:lnSpc>
              <a:buFont typeface="Symbol" pitchFamily="2" charset="2"/>
              <a:buChar char="-"/>
            </a:pPr>
            <a:r>
              <a:rPr lang="de-DE" altLang="de-DE" sz="2200"/>
              <a:t>Finger- und Handgeschick</a:t>
            </a:r>
          </a:p>
          <a:p>
            <a:pPr eaLnBrk="1" hangingPunct="1">
              <a:lnSpc>
                <a:spcPct val="90000"/>
              </a:lnSpc>
              <a:buFont typeface="Symbol" pitchFamily="2" charset="2"/>
              <a:buChar char="-"/>
            </a:pPr>
            <a:r>
              <a:rPr lang="de-DE" altLang="de-DE" sz="2200"/>
              <a:t>Stifthaltung</a:t>
            </a:r>
            <a:br>
              <a:rPr lang="de-DE" altLang="de-DE" sz="2200"/>
            </a:br>
            <a:endParaRPr lang="de-DE" altLang="de-DE" sz="2200"/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de-DE" altLang="de-DE" b="1">
                <a:solidFill>
                  <a:schemeClr val="accent1"/>
                </a:solidFill>
              </a:rPr>
              <a:t>Körperbewusstsein</a:t>
            </a:r>
          </a:p>
          <a:p>
            <a:pPr eaLnBrk="1" hangingPunct="1">
              <a:lnSpc>
                <a:spcPct val="90000"/>
              </a:lnSpc>
              <a:buFont typeface="Symbol" pitchFamily="2" charset="2"/>
              <a:buChar char="-"/>
            </a:pPr>
            <a:r>
              <a:rPr lang="de-DE" altLang="de-DE" sz="2200"/>
              <a:t>Händigkeit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CC9797-0CA3-B23D-875D-C6BC50AD711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altLang="de-DE" sz="3600" b="1"/>
              <a:t>Kognitive Entwicklung</a:t>
            </a:r>
            <a:br>
              <a:rPr lang="de-DE" altLang="de-DE" sz="3600" b="1"/>
            </a:br>
            <a:endParaRPr lang="de-DE" altLang="de-DE" sz="3600" b="1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EAE22C-BDFD-623D-F261-68F24DA33D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8688" y="1428750"/>
            <a:ext cx="7772400" cy="5214938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de-DE" sz="2800" b="1" dirty="0">
                <a:solidFill>
                  <a:schemeClr val="accent1"/>
                </a:solidFill>
              </a:rPr>
              <a:t>Wahrnehmung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/>
              <a:t>Funktionsfähigkeit der Sinne und Organe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de-DE" sz="2800" b="1" dirty="0">
                <a:solidFill>
                  <a:schemeClr val="accent1"/>
                </a:solidFill>
              </a:rPr>
              <a:t>Akustische / optische Differenzierungsfähigkeit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/>
              <a:t>Grundfarben / Formen /Laute erkennen, benennen, sortieren und unterscheiden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/>
              <a:t>Räumliche Beziehungen wahrnehmen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/>
              <a:t>Simultane Mengenerfassung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/>
              <a:t>Melodik, Rhythmik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de-DE" sz="2800" b="1" dirty="0">
                <a:solidFill>
                  <a:schemeClr val="accent1"/>
                </a:solidFill>
              </a:rPr>
              <a:t>Gedächtnis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/>
              <a:t>Wiedergabe, Konzentration und Ausdauer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/>
              <a:t>Anweisungen erfassen und strukturiert ausführen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de-DE" sz="2800" b="1" dirty="0">
                <a:solidFill>
                  <a:schemeClr val="accent1"/>
                </a:solidFill>
              </a:rPr>
              <a:t>Denkfähigkeit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sz="2400" dirty="0"/>
              <a:t>Beziehungen und Gesetzmäßigkeiten erfassen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sz="2400" dirty="0"/>
              <a:t>Logische Schlussfolgerungen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sz="2400" dirty="0"/>
              <a:t>Ordnen nach Kriterien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4FE86-70B7-2826-CBB8-3382DD9EB59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FB1F1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altLang="de-DE" sz="3600" b="1"/>
              <a:t>Soziale Kompetenz</a:t>
            </a:r>
            <a:br>
              <a:rPr lang="de-DE" altLang="de-DE" sz="3600" b="1"/>
            </a:br>
            <a:endParaRPr lang="de-DE" altLang="de-DE" sz="3600" b="1"/>
          </a:p>
        </p:txBody>
      </p:sp>
      <p:sp>
        <p:nvSpPr>
          <p:cNvPr id="20483" name="Inhaltsplatzhalter 2">
            <a:extLst>
              <a:ext uri="{FF2B5EF4-FFF2-40B4-BE49-F238E27FC236}">
                <a16:creationId xmlns:a16="http://schemas.microsoft.com/office/drawing/2014/main" id="{AA82579E-2AA2-86BA-FA88-42DCF0AB0DE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8688" y="1428750"/>
            <a:ext cx="7772400" cy="5214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400" b="1">
                <a:solidFill>
                  <a:schemeClr val="accent1"/>
                </a:solidFill>
              </a:rPr>
              <a:t>Kontaktfähigkeit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400"/>
              <a:t>Beziehung aufnehmen / Umgangsformen beherrschen</a:t>
            </a:r>
            <a:endParaRPr lang="de-DE" altLang="de-DE" sz="2200"/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400" b="1">
                <a:solidFill>
                  <a:schemeClr val="accent1"/>
                </a:solidFill>
              </a:rPr>
              <a:t>Soziale Sensibilität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200"/>
              <a:t>Anerkennung der Bedürfnisse anderer / Nachgeben können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200"/>
              <a:t>Hilfsbereitschaft / Rücksicht / Mitgefühl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200"/>
              <a:t>Eingehen auf soziale Impulse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400" b="1">
                <a:solidFill>
                  <a:schemeClr val="accent1"/>
                </a:solidFill>
              </a:rPr>
              <a:t>Kommunikationsfähigkeit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200"/>
              <a:t>Fähigkeit zum Zuhören / Einhalten von Regeln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400" b="1">
                <a:solidFill>
                  <a:schemeClr val="accent1"/>
                </a:solidFill>
              </a:rPr>
              <a:t>Kooperationsbereitschaft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200"/>
              <a:t>Bereitschaft zur Zusammenarbeit 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200"/>
              <a:t>Eigene Schwächen ertragen lernen / Leistung anderer anerkennen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400" b="1">
                <a:solidFill>
                  <a:schemeClr val="accent1"/>
                </a:solidFill>
              </a:rPr>
              <a:t>Konfliktverarbeitung</a:t>
            </a:r>
            <a:endParaRPr lang="de-DE" altLang="de-DE" sz="2400"/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200"/>
              <a:t>Umgang mit Auseinandersetzungen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2200"/>
              <a:t>Sich behaupten / verteidigen/Kompromisse schließen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75746-3DE7-CEF0-FE85-F1C526FB91A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altLang="de-DE" sz="3600" b="1"/>
              <a:t>Emotionale Kompetenz</a:t>
            </a:r>
            <a:br>
              <a:rPr lang="de-DE" altLang="de-DE" sz="3600" b="1"/>
            </a:br>
            <a:endParaRPr lang="de-DE" altLang="de-DE" sz="3600" b="1"/>
          </a:p>
        </p:txBody>
      </p:sp>
      <p:sp>
        <p:nvSpPr>
          <p:cNvPr id="22531" name="Inhaltsplatzhalter 2">
            <a:extLst>
              <a:ext uri="{FF2B5EF4-FFF2-40B4-BE49-F238E27FC236}">
                <a16:creationId xmlns:a16="http://schemas.microsoft.com/office/drawing/2014/main" id="{06ADD1A5-C7F1-F3AC-1C69-47FA0069B8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8688" y="1428750"/>
            <a:ext cx="7772400" cy="5214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200" b="1" dirty="0">
                <a:solidFill>
                  <a:schemeClr val="accent1"/>
                </a:solidFill>
              </a:rPr>
              <a:t>Selbstkonzept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dirty="0"/>
              <a:t>Selbstsicherheit / Ängstlichkeit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dirty="0"/>
              <a:t>Durchsetzungsvermögen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dirty="0"/>
              <a:t>Bereitschaft und Wille Probleme zu lösen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dirty="0"/>
              <a:t>Selbsteinschätzung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dirty="0"/>
              <a:t>Stabilität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dirty="0"/>
              <a:t>Belastbarkeit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200" b="1" dirty="0" err="1">
                <a:solidFill>
                  <a:schemeClr val="accent1"/>
                </a:solidFill>
              </a:rPr>
              <a:t>Neugierdeverhalten</a:t>
            </a:r>
            <a:r>
              <a:rPr lang="de-DE" altLang="de-DE" sz="2200" b="1" dirty="0">
                <a:solidFill>
                  <a:schemeClr val="accent1"/>
                </a:solidFill>
              </a:rPr>
              <a:t> /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200" b="1" dirty="0">
                <a:solidFill>
                  <a:schemeClr val="accent1"/>
                </a:solidFill>
              </a:rPr>
              <a:t>Arbeitshaltung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dirty="0"/>
              <a:t>Anstrengungsbereitschaft, Ausdauer (auch bei unangenehmen Aufgaben)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dirty="0"/>
              <a:t>Bedürfnisaufschub zugunsten gemeinsamer Ziele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900" dirty="0"/>
              <a:t>Sich in der Gruppe angesprochen fühlen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200" b="1" dirty="0">
                <a:solidFill>
                  <a:schemeClr val="accent1"/>
                </a:solidFill>
              </a:rPr>
              <a:t>Selbständigkeit</a:t>
            </a:r>
          </a:p>
          <a:p>
            <a:pPr eaLnBrk="1" hangingPunct="1">
              <a:lnSpc>
                <a:spcPct val="80000"/>
              </a:lnSpc>
              <a:buFont typeface="Symbol" pitchFamily="2" charset="2"/>
              <a:buChar char="-"/>
            </a:pPr>
            <a:r>
              <a:rPr lang="de-DE" altLang="de-DE" sz="1800" dirty="0"/>
              <a:t>Was traut sich das Kind? Was kann und darf es alleine?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de-DE" altLang="de-DE" sz="2200" b="1" dirty="0">
                <a:solidFill>
                  <a:schemeClr val="accent1"/>
                </a:solidFill>
              </a:rPr>
              <a:t>Spielverhalten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5D778-E44E-5DF3-1935-C765F8AE422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altLang="de-DE" sz="3600" b="1"/>
              <a:t>Sprachliche Entwicklung</a:t>
            </a:r>
            <a:br>
              <a:rPr lang="de-DE" altLang="de-DE" sz="3600" b="1"/>
            </a:br>
            <a:endParaRPr lang="de-DE" altLang="de-DE" sz="3600" b="1"/>
          </a:p>
        </p:txBody>
      </p:sp>
      <p:sp>
        <p:nvSpPr>
          <p:cNvPr id="24579" name="Inhaltsplatzhalter 2">
            <a:extLst>
              <a:ext uri="{FF2B5EF4-FFF2-40B4-BE49-F238E27FC236}">
                <a16:creationId xmlns:a16="http://schemas.microsoft.com/office/drawing/2014/main" id="{820B7A1D-1D91-3DA0-082F-BEF15844CA9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8688" y="1571625"/>
            <a:ext cx="7772400" cy="4572000"/>
          </a:xfrm>
        </p:spPr>
        <p:txBody>
          <a:bodyPr/>
          <a:lstStyle/>
          <a:p>
            <a:pPr eaLnBrk="1" hangingPunct="1">
              <a:buFont typeface="Symbol" pitchFamily="2" charset="2"/>
              <a:buChar char="-"/>
            </a:pPr>
            <a:r>
              <a:rPr lang="de-DE" altLang="de-DE" sz="2800"/>
              <a:t>Wortschatz (Altersgemäße Sprache)</a:t>
            </a:r>
          </a:p>
          <a:p>
            <a:pPr eaLnBrk="1" hangingPunct="1">
              <a:buFont typeface="Symbol" pitchFamily="2" charset="2"/>
              <a:buChar char="-"/>
            </a:pPr>
            <a:r>
              <a:rPr lang="de-DE" altLang="de-DE" sz="2800"/>
              <a:t>Artikulation / Sprechfähigkeit (Buchstaben!)</a:t>
            </a:r>
          </a:p>
          <a:p>
            <a:pPr eaLnBrk="1" hangingPunct="1">
              <a:buFont typeface="Symbol" pitchFamily="2" charset="2"/>
              <a:buChar char="-"/>
            </a:pPr>
            <a:r>
              <a:rPr lang="de-DE" altLang="de-DE" sz="2800"/>
              <a:t>Nachsprechen</a:t>
            </a:r>
          </a:p>
          <a:p>
            <a:pPr eaLnBrk="1" hangingPunct="1">
              <a:buFont typeface="Symbol" pitchFamily="2" charset="2"/>
              <a:buChar char="-"/>
            </a:pPr>
            <a:r>
              <a:rPr lang="de-DE" altLang="de-DE" sz="2800"/>
              <a:t>Lautstärke</a:t>
            </a:r>
          </a:p>
          <a:p>
            <a:pPr eaLnBrk="1" hangingPunct="1">
              <a:buFont typeface="Symbol" pitchFamily="2" charset="2"/>
              <a:buChar char="-"/>
            </a:pPr>
            <a:r>
              <a:rPr lang="de-DE" altLang="de-DE" sz="2800"/>
              <a:t>Verständliches / logisches Erzählen</a:t>
            </a:r>
          </a:p>
          <a:p>
            <a:pPr eaLnBrk="1" hangingPunct="1">
              <a:buFont typeface="Symbol" pitchFamily="2" charset="2"/>
              <a:buChar char="-"/>
            </a:pPr>
            <a:r>
              <a:rPr lang="de-DE" altLang="de-DE" sz="2800"/>
              <a:t>Auskunft über sich geben</a:t>
            </a:r>
          </a:p>
          <a:p>
            <a:pPr eaLnBrk="1" hangingPunct="1">
              <a:buFont typeface="Symbol" pitchFamily="2" charset="2"/>
              <a:buChar char="-"/>
            </a:pPr>
            <a:r>
              <a:rPr lang="de-DE" altLang="de-DE" sz="2800"/>
              <a:t>Zeitliche Zusammenhänge und räumliche Beziehungen herstellen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Nyad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600</Words>
  <Application>Microsoft Macintosh PowerPoint</Application>
  <PresentationFormat>Bildschirmpräsentation (4:3)</PresentationFormat>
  <Paragraphs>133</Paragraphs>
  <Slides>17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Franklin Gothic Book</vt:lpstr>
      <vt:lpstr>Perpetua</vt:lpstr>
      <vt:lpstr>Wingdings 2</vt:lpstr>
      <vt:lpstr>Calibri</vt:lpstr>
      <vt:lpstr>Symbol</vt:lpstr>
      <vt:lpstr>Dactylos</vt:lpstr>
      <vt:lpstr>Bereit für die Schule?</vt:lpstr>
      <vt:lpstr>Schulrechtliche Bestimmungen</vt:lpstr>
      <vt:lpstr>Begriffsklärung</vt:lpstr>
      <vt:lpstr>Voraussetzungen  für einen gelingenden Start</vt:lpstr>
      <vt:lpstr>Motorische Entwicklung </vt:lpstr>
      <vt:lpstr>Kognitive Entwicklung </vt:lpstr>
      <vt:lpstr>Soziale Kompetenz </vt:lpstr>
      <vt:lpstr>Emotionale Kompetenz </vt:lpstr>
      <vt:lpstr>Sprachliche Entwicklung </vt:lpstr>
      <vt:lpstr>PowerPoint-Präsentation</vt:lpstr>
      <vt:lpstr>PowerPoint-Präsentation</vt:lpstr>
      <vt:lpstr>PowerPoint-Präsentation</vt:lpstr>
      <vt:lpstr>PowerPoint-Präsentation</vt:lpstr>
      <vt:lpstr>Kooperation Kindergarten - Schule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Bereit für die Schule?</dc:title>
  <dc:creator>Stefanie</dc:creator>
  <cp:lastModifiedBy>Janine Wagner</cp:lastModifiedBy>
  <cp:revision>79</cp:revision>
  <dcterms:created xsi:type="dcterms:W3CDTF">2010-02-02T14:30:13Z</dcterms:created>
  <dcterms:modified xsi:type="dcterms:W3CDTF">2025-08-13T13:56:18Z</dcterms:modified>
</cp:coreProperties>
</file>